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8" r:id="rId2"/>
    <p:sldId id="259" r:id="rId3"/>
    <p:sldId id="260" r:id="rId4"/>
    <p:sldId id="283" r:id="rId5"/>
    <p:sldId id="269" r:id="rId6"/>
    <p:sldId id="270" r:id="rId7"/>
    <p:sldId id="262" r:id="rId8"/>
    <p:sldId id="271" r:id="rId9"/>
    <p:sldId id="263" r:id="rId10"/>
    <p:sldId id="264" r:id="rId11"/>
    <p:sldId id="289" r:id="rId12"/>
    <p:sldId id="288" r:id="rId13"/>
    <p:sldId id="267" r:id="rId14"/>
    <p:sldId id="272" r:id="rId15"/>
    <p:sldId id="278" r:id="rId16"/>
    <p:sldId id="280" r:id="rId17"/>
    <p:sldId id="274" r:id="rId18"/>
    <p:sldId id="275" r:id="rId19"/>
    <p:sldId id="28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0000"/>
    <a:srgbClr val="4D6EC5"/>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14" autoAdjust="0"/>
    <p:restoredTop sz="85714" autoAdjust="0"/>
  </p:normalViewPr>
  <p:slideViewPr>
    <p:cSldViewPr snapToGrid="0">
      <p:cViewPr>
        <p:scale>
          <a:sx n="95" d="100"/>
          <a:sy n="95" d="100"/>
        </p:scale>
        <p:origin x="272" y="480"/>
      </p:cViewPr>
      <p:guideLst/>
    </p:cSldViewPr>
  </p:slideViewPr>
  <p:notesTextViewPr>
    <p:cViewPr>
      <p:scale>
        <a:sx n="25" d="100"/>
        <a:sy n="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Default</a:t>
            </a:r>
            <a:r>
              <a:rPr lang="en-US" baseline="0"/>
              <a:t> Correlation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DEFAULT</c:v>
                </c:pt>
              </c:strCache>
            </c:strRef>
          </c:tx>
          <c:spPr>
            <a:solidFill>
              <a:schemeClr val="accent2"/>
            </a:solidFill>
            <a:ln>
              <a:noFill/>
            </a:ln>
            <a:effectLst/>
          </c:spPr>
          <c:invertIfNegative val="0"/>
          <c:cat>
            <c:strRef>
              <c:f>Sheet1!$C$2:$C$26</c:f>
              <c:strCache>
                <c:ptCount val="25"/>
                <c:pt idx="0">
                  <c:v>DEFAULT</c:v>
                </c:pt>
                <c:pt idx="1">
                  <c:v>PAY_1</c:v>
                </c:pt>
                <c:pt idx="2">
                  <c:v>PAY_2</c:v>
                </c:pt>
                <c:pt idx="3">
                  <c:v>PAY_3</c:v>
                </c:pt>
                <c:pt idx="4">
                  <c:v>PAY_4</c:v>
                </c:pt>
                <c:pt idx="5">
                  <c:v>PAY_5</c:v>
                </c:pt>
                <c:pt idx="6">
                  <c:v>PAY_6</c:v>
                </c:pt>
                <c:pt idx="7">
                  <c:v>EDUCATION</c:v>
                </c:pt>
                <c:pt idx="8">
                  <c:v>AGE</c:v>
                </c:pt>
                <c:pt idx="9">
                  <c:v>BILL_AMT6</c:v>
                </c:pt>
                <c:pt idx="10">
                  <c:v>BILL_AMT5</c:v>
                </c:pt>
                <c:pt idx="11">
                  <c:v>BILL_AMT4</c:v>
                </c:pt>
                <c:pt idx="12">
                  <c:v>ID</c:v>
                </c:pt>
                <c:pt idx="13">
                  <c:v>BILL_AMT3</c:v>
                </c:pt>
                <c:pt idx="14">
                  <c:v>BILL_AMT2</c:v>
                </c:pt>
                <c:pt idx="15">
                  <c:v>BILL_AMT1</c:v>
                </c:pt>
                <c:pt idx="16">
                  <c:v>MARRIAGE</c:v>
                </c:pt>
                <c:pt idx="17">
                  <c:v>SEX</c:v>
                </c:pt>
                <c:pt idx="18">
                  <c:v>PAY_AMT6</c:v>
                </c:pt>
                <c:pt idx="19">
                  <c:v>PAY_AMT5</c:v>
                </c:pt>
                <c:pt idx="20">
                  <c:v>PAY_AMT3</c:v>
                </c:pt>
                <c:pt idx="21">
                  <c:v>PAY_AMT4</c:v>
                </c:pt>
                <c:pt idx="22">
                  <c:v>PAY_AMT2</c:v>
                </c:pt>
                <c:pt idx="23">
                  <c:v>PAY_AMT1</c:v>
                </c:pt>
                <c:pt idx="24">
                  <c:v>LIMIT_BAL</c:v>
                </c:pt>
              </c:strCache>
            </c:strRef>
          </c:cat>
          <c:val>
            <c:numRef>
              <c:f>Sheet1!$D$2:$D$26</c:f>
              <c:numCache>
                <c:formatCode>General</c:formatCode>
                <c:ptCount val="25"/>
                <c:pt idx="0">
                  <c:v>1</c:v>
                </c:pt>
                <c:pt idx="1">
                  <c:v>0.324793728</c:v>
                </c:pt>
                <c:pt idx="2">
                  <c:v>0.26355120199999998</c:v>
                </c:pt>
                <c:pt idx="3">
                  <c:v>0.235252514</c:v>
                </c:pt>
                <c:pt idx="4">
                  <c:v>0.216613637</c:v>
                </c:pt>
                <c:pt idx="5">
                  <c:v>0.20414891399999999</c:v>
                </c:pt>
                <c:pt idx="6">
                  <c:v>0.18686636200000001</c:v>
                </c:pt>
                <c:pt idx="7">
                  <c:v>2.8006078E-2</c:v>
                </c:pt>
                <c:pt idx="8">
                  <c:v>1.3889834E-2</c:v>
                </c:pt>
                <c:pt idx="9">
                  <c:v>-5.3723149999999999E-3</c:v>
                </c:pt>
                <c:pt idx="10">
                  <c:v>-6.7604639999999999E-3</c:v>
                </c:pt>
                <c:pt idx="11">
                  <c:v>-1.0156495999999999E-2</c:v>
                </c:pt>
                <c:pt idx="12">
                  <c:v>-1.3951955E-2</c:v>
                </c:pt>
                <c:pt idx="13">
                  <c:v>-1.4075518E-2</c:v>
                </c:pt>
                <c:pt idx="14">
                  <c:v>-1.4193218000000001E-2</c:v>
                </c:pt>
                <c:pt idx="15">
                  <c:v>-1.9644196999999999E-2</c:v>
                </c:pt>
                <c:pt idx="16">
                  <c:v>-2.4339216E-2</c:v>
                </c:pt>
                <c:pt idx="17">
                  <c:v>-3.9960577999999997E-2</c:v>
                </c:pt>
                <c:pt idx="18">
                  <c:v>-5.3183340000000003E-2</c:v>
                </c:pt>
                <c:pt idx="19">
                  <c:v>-5.5123515999999997E-2</c:v>
                </c:pt>
                <c:pt idx="20">
                  <c:v>-5.6250350999999997E-2</c:v>
                </c:pt>
                <c:pt idx="21">
                  <c:v>-5.6827401E-2</c:v>
                </c:pt>
                <c:pt idx="22">
                  <c:v>-5.8578707000000001E-2</c:v>
                </c:pt>
                <c:pt idx="23">
                  <c:v>-7.2929488000000001E-2</c:v>
                </c:pt>
                <c:pt idx="24">
                  <c:v>-0.153519876</c:v>
                </c:pt>
              </c:numCache>
            </c:numRef>
          </c:val>
          <c:extLst>
            <c:ext xmlns:c16="http://schemas.microsoft.com/office/drawing/2014/chart" uri="{C3380CC4-5D6E-409C-BE32-E72D297353CC}">
              <c16:uniqueId val="{00000000-38A6-8A4C-A6CE-CDCF7116D43F}"/>
            </c:ext>
          </c:extLst>
        </c:ser>
        <c:dLbls>
          <c:showLegendKey val="0"/>
          <c:showVal val="0"/>
          <c:showCatName val="0"/>
          <c:showSerName val="0"/>
          <c:showPercent val="0"/>
          <c:showBubbleSize val="0"/>
        </c:dLbls>
        <c:gapWidth val="219"/>
        <c:overlap val="-27"/>
        <c:axId val="1873169552"/>
        <c:axId val="1873171184"/>
      </c:barChart>
      <c:catAx>
        <c:axId val="187316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3171184"/>
        <c:crosses val="autoZero"/>
        <c:auto val="1"/>
        <c:lblAlgn val="ctr"/>
        <c:lblOffset val="100"/>
        <c:noMultiLvlLbl val="0"/>
      </c:catAx>
      <c:valAx>
        <c:axId val="1873171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3169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4">
  <a:schemeClr val="accent2"/>
  <a:schemeClr val="accent2"/>
  <a:schemeClr val="accent2"/>
  <a:schemeClr val="accent2"/>
  <a:schemeClr val="accent2"/>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D1E63F6-1118-4C8D-A81F-27BF6D864852}"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AFCE90FA-2876-4C34-A013-4F71614F7873}">
      <dgm:prSet/>
      <dgm:spPr/>
      <dgm:t>
        <a:bodyPr/>
        <a:lstStyle/>
        <a:p>
          <a:r>
            <a:rPr lang="en-US" dirty="0"/>
            <a:t>Goal</a:t>
          </a:r>
        </a:p>
      </dgm:t>
    </dgm:pt>
    <dgm:pt modelId="{883E3A1A-1969-4CFC-9554-B4702055F4F0}" type="parTrans" cxnId="{B3E1FA9F-629E-4C74-B3A1-0D2B70BE192D}">
      <dgm:prSet/>
      <dgm:spPr/>
      <dgm:t>
        <a:bodyPr/>
        <a:lstStyle/>
        <a:p>
          <a:endParaRPr lang="en-US"/>
        </a:p>
      </dgm:t>
    </dgm:pt>
    <dgm:pt modelId="{E84FEC80-280B-448F-96F4-5F5486D1D5EF}" type="sibTrans" cxnId="{B3E1FA9F-629E-4C74-B3A1-0D2B70BE192D}">
      <dgm:prSet/>
      <dgm:spPr/>
      <dgm:t>
        <a:bodyPr/>
        <a:lstStyle/>
        <a:p>
          <a:endParaRPr lang="en-US"/>
        </a:p>
      </dgm:t>
    </dgm:pt>
    <dgm:pt modelId="{D9809DF4-AAD2-4AA7-B9B7-8C8B7F6A767D}">
      <dgm:prSet/>
      <dgm:spPr/>
      <dgm:t>
        <a:bodyPr/>
        <a:lstStyle/>
        <a:p>
          <a:r>
            <a:rPr lang="en-US" dirty="0"/>
            <a:t>Data science process framework </a:t>
          </a:r>
        </a:p>
      </dgm:t>
    </dgm:pt>
    <dgm:pt modelId="{2C4A4CDF-A9C5-4035-9AC4-BEEB7F9CEB2E}" type="parTrans" cxnId="{585DEEE4-D63E-46FC-8E71-8206D71D5278}">
      <dgm:prSet/>
      <dgm:spPr/>
      <dgm:t>
        <a:bodyPr/>
        <a:lstStyle/>
        <a:p>
          <a:endParaRPr lang="en-US"/>
        </a:p>
      </dgm:t>
    </dgm:pt>
    <dgm:pt modelId="{9B51FC24-7D2D-4D83-A995-3AE9D6520E32}" type="sibTrans" cxnId="{585DEEE4-D63E-46FC-8E71-8206D71D5278}">
      <dgm:prSet/>
      <dgm:spPr/>
      <dgm:t>
        <a:bodyPr/>
        <a:lstStyle/>
        <a:p>
          <a:endParaRPr lang="en-US"/>
        </a:p>
      </dgm:t>
    </dgm:pt>
    <dgm:pt modelId="{AF20FB28-4D7D-4988-97E9-011E78D63ABC}">
      <dgm:prSet/>
      <dgm:spPr/>
      <dgm:t>
        <a:bodyPr/>
        <a:lstStyle/>
        <a:p>
          <a:r>
            <a:rPr lang="en-US" dirty="0"/>
            <a:t>Descriptions and location of related data sources</a:t>
          </a:r>
        </a:p>
      </dgm:t>
    </dgm:pt>
    <dgm:pt modelId="{25173078-6295-4330-BBF1-2F28704FD8DE}" type="parTrans" cxnId="{BDC38E83-02CE-4B1D-9F78-739BA99553E5}">
      <dgm:prSet/>
      <dgm:spPr/>
      <dgm:t>
        <a:bodyPr/>
        <a:lstStyle/>
        <a:p>
          <a:endParaRPr lang="en-US"/>
        </a:p>
      </dgm:t>
    </dgm:pt>
    <dgm:pt modelId="{81CE7A9B-BAF9-4F2A-8E30-A4CCDB1A46FD}" type="sibTrans" cxnId="{BDC38E83-02CE-4B1D-9F78-739BA99553E5}">
      <dgm:prSet/>
      <dgm:spPr/>
      <dgm:t>
        <a:bodyPr/>
        <a:lstStyle/>
        <a:p>
          <a:endParaRPr lang="en-US"/>
        </a:p>
      </dgm:t>
    </dgm:pt>
    <dgm:pt modelId="{253183A1-F180-43C4-8D28-20C6F8B719CB}">
      <dgm:prSet/>
      <dgm:spPr/>
      <dgm:t>
        <a:bodyPr/>
        <a:lstStyle/>
        <a:p>
          <a:r>
            <a:rPr lang="en-US" dirty="0"/>
            <a:t>Manage the data for the project</a:t>
          </a:r>
        </a:p>
      </dgm:t>
    </dgm:pt>
    <dgm:pt modelId="{9E2C9BC5-0EAD-40A7-ADDF-90F613427041}" type="parTrans" cxnId="{2FDC3345-CFA8-4452-B3E8-9B016A2CDB89}">
      <dgm:prSet/>
      <dgm:spPr/>
      <dgm:t>
        <a:bodyPr/>
        <a:lstStyle/>
        <a:p>
          <a:endParaRPr lang="en-US"/>
        </a:p>
      </dgm:t>
    </dgm:pt>
    <dgm:pt modelId="{09A96140-13F8-4D63-807D-3499BB15226E}" type="sibTrans" cxnId="{2FDC3345-CFA8-4452-B3E8-9B016A2CDB89}">
      <dgm:prSet/>
      <dgm:spPr/>
      <dgm:t>
        <a:bodyPr/>
        <a:lstStyle/>
        <a:p>
          <a:endParaRPr lang="en-US"/>
        </a:p>
      </dgm:t>
    </dgm:pt>
    <dgm:pt modelId="{CB8FAB3C-D9C2-46EA-B18E-EEC9B196C786}">
      <dgm:prSet/>
      <dgm:spPr/>
      <dgm:t>
        <a:bodyPr/>
        <a:lstStyle/>
        <a:p>
          <a:r>
            <a:rPr lang="en-US" dirty="0"/>
            <a:t>Known issues with the data</a:t>
          </a:r>
        </a:p>
      </dgm:t>
    </dgm:pt>
    <dgm:pt modelId="{B6043CCF-3AB8-4A34-8435-7A9F1E957001}" type="parTrans" cxnId="{2063D8C5-25A0-4272-94F0-9C26652A5F08}">
      <dgm:prSet/>
      <dgm:spPr/>
      <dgm:t>
        <a:bodyPr/>
        <a:lstStyle/>
        <a:p>
          <a:endParaRPr lang="en-US"/>
        </a:p>
      </dgm:t>
    </dgm:pt>
    <dgm:pt modelId="{874B52B2-C684-4F2A-A28D-5E0661765BAD}" type="sibTrans" cxnId="{2063D8C5-25A0-4272-94F0-9C26652A5F08}">
      <dgm:prSet/>
      <dgm:spPr/>
      <dgm:t>
        <a:bodyPr/>
        <a:lstStyle/>
        <a:p>
          <a:endParaRPr lang="en-US"/>
        </a:p>
      </dgm:t>
    </dgm:pt>
    <dgm:pt modelId="{7BFE7F28-AC23-4D89-A7FE-C37F6C579359}">
      <dgm:prSet/>
      <dgm:spPr/>
      <dgm:t>
        <a:bodyPr/>
        <a:lstStyle/>
        <a:p>
          <a:r>
            <a:rPr lang="en-US" dirty="0"/>
            <a:t>Flowchart visualizing the detailed process</a:t>
          </a:r>
        </a:p>
      </dgm:t>
    </dgm:pt>
    <dgm:pt modelId="{D5CF84BD-6716-4812-AA0B-BB288381E52B}" type="parTrans" cxnId="{A0437059-E198-4D37-A16B-5BC4FF70D2E5}">
      <dgm:prSet/>
      <dgm:spPr/>
      <dgm:t>
        <a:bodyPr/>
        <a:lstStyle/>
        <a:p>
          <a:endParaRPr lang="en-US"/>
        </a:p>
      </dgm:t>
    </dgm:pt>
    <dgm:pt modelId="{29FC1527-B2E2-4B04-8DE1-A456A41F6365}" type="sibTrans" cxnId="{A0437059-E198-4D37-A16B-5BC4FF70D2E5}">
      <dgm:prSet/>
      <dgm:spPr/>
      <dgm:t>
        <a:bodyPr/>
        <a:lstStyle/>
        <a:p>
          <a:endParaRPr lang="en-US"/>
        </a:p>
      </dgm:t>
    </dgm:pt>
    <dgm:pt modelId="{48C3C775-8450-4A0B-8811-837C48F0DD43}">
      <dgm:prSet/>
      <dgm:spPr/>
      <dgm:t>
        <a:bodyPr/>
        <a:lstStyle/>
        <a:p>
          <a:r>
            <a:rPr lang="en-US" dirty="0"/>
            <a:t>Initial insights of the data</a:t>
          </a:r>
        </a:p>
      </dgm:t>
    </dgm:pt>
    <dgm:pt modelId="{B9661672-1029-46E6-8A23-C7553615129A}" type="parTrans" cxnId="{D366E6A0-8296-483B-86FF-015082B369F1}">
      <dgm:prSet/>
      <dgm:spPr/>
      <dgm:t>
        <a:bodyPr/>
        <a:lstStyle/>
        <a:p>
          <a:endParaRPr lang="en-US"/>
        </a:p>
      </dgm:t>
    </dgm:pt>
    <dgm:pt modelId="{8B5E81A7-BD8A-4F4C-B2EF-E2334B7FA550}" type="sibTrans" cxnId="{D366E6A0-8296-483B-86FF-015082B369F1}">
      <dgm:prSet/>
      <dgm:spPr/>
      <dgm:t>
        <a:bodyPr/>
        <a:lstStyle/>
        <a:p>
          <a:endParaRPr lang="en-US"/>
        </a:p>
      </dgm:t>
    </dgm:pt>
    <dgm:pt modelId="{AD79EA51-2CD8-A843-87C7-729053CE377F}" type="pres">
      <dgm:prSet presAssocID="{AD1E63F6-1118-4C8D-A81F-27BF6D864852}" presName="vert0" presStyleCnt="0">
        <dgm:presLayoutVars>
          <dgm:dir/>
          <dgm:animOne val="branch"/>
          <dgm:animLvl val="lvl"/>
        </dgm:presLayoutVars>
      </dgm:prSet>
      <dgm:spPr/>
    </dgm:pt>
    <dgm:pt modelId="{FCF0584B-CDA2-084D-B366-27D7585A40BA}" type="pres">
      <dgm:prSet presAssocID="{AFCE90FA-2876-4C34-A013-4F71614F7873}" presName="thickLine" presStyleLbl="alignNode1" presStyleIdx="0" presStyleCnt="7"/>
      <dgm:spPr/>
    </dgm:pt>
    <dgm:pt modelId="{E8B1227E-5E7D-AF40-AB92-5150F653074A}" type="pres">
      <dgm:prSet presAssocID="{AFCE90FA-2876-4C34-A013-4F71614F7873}" presName="horz1" presStyleCnt="0"/>
      <dgm:spPr/>
    </dgm:pt>
    <dgm:pt modelId="{A140AD75-1754-934E-88CE-443F7A37C7B3}" type="pres">
      <dgm:prSet presAssocID="{AFCE90FA-2876-4C34-A013-4F71614F7873}" presName="tx1" presStyleLbl="revTx" presStyleIdx="0" presStyleCnt="7"/>
      <dgm:spPr/>
    </dgm:pt>
    <dgm:pt modelId="{EB0DADBE-27D5-AA4B-AE50-35F7FA865A06}" type="pres">
      <dgm:prSet presAssocID="{AFCE90FA-2876-4C34-A013-4F71614F7873}" presName="vert1" presStyleCnt="0"/>
      <dgm:spPr/>
    </dgm:pt>
    <dgm:pt modelId="{6C29CDD7-AC99-3B44-886E-618ECC1326AB}" type="pres">
      <dgm:prSet presAssocID="{D9809DF4-AAD2-4AA7-B9B7-8C8B7F6A767D}" presName="thickLine" presStyleLbl="alignNode1" presStyleIdx="1" presStyleCnt="7"/>
      <dgm:spPr/>
    </dgm:pt>
    <dgm:pt modelId="{8EB053D1-AD68-0E44-AE0A-89DC2D8B309A}" type="pres">
      <dgm:prSet presAssocID="{D9809DF4-AAD2-4AA7-B9B7-8C8B7F6A767D}" presName="horz1" presStyleCnt="0"/>
      <dgm:spPr/>
    </dgm:pt>
    <dgm:pt modelId="{4502F3D5-E1AD-1349-908A-ABC031578084}" type="pres">
      <dgm:prSet presAssocID="{D9809DF4-AAD2-4AA7-B9B7-8C8B7F6A767D}" presName="tx1" presStyleLbl="revTx" presStyleIdx="1" presStyleCnt="7"/>
      <dgm:spPr/>
    </dgm:pt>
    <dgm:pt modelId="{071BFFF6-E773-AA41-A164-CF8093B9F000}" type="pres">
      <dgm:prSet presAssocID="{D9809DF4-AAD2-4AA7-B9B7-8C8B7F6A767D}" presName="vert1" presStyleCnt="0"/>
      <dgm:spPr/>
    </dgm:pt>
    <dgm:pt modelId="{71E3236E-CDFA-A541-9210-DC6358EF9B9F}" type="pres">
      <dgm:prSet presAssocID="{AF20FB28-4D7D-4988-97E9-011E78D63ABC}" presName="thickLine" presStyleLbl="alignNode1" presStyleIdx="2" presStyleCnt="7"/>
      <dgm:spPr/>
    </dgm:pt>
    <dgm:pt modelId="{050F95EA-4BA5-FD42-8E1E-89A310F22394}" type="pres">
      <dgm:prSet presAssocID="{AF20FB28-4D7D-4988-97E9-011E78D63ABC}" presName="horz1" presStyleCnt="0"/>
      <dgm:spPr/>
    </dgm:pt>
    <dgm:pt modelId="{70AA7085-D0E7-904B-AFFE-07C0DAE907D3}" type="pres">
      <dgm:prSet presAssocID="{AF20FB28-4D7D-4988-97E9-011E78D63ABC}" presName="tx1" presStyleLbl="revTx" presStyleIdx="2" presStyleCnt="7"/>
      <dgm:spPr/>
    </dgm:pt>
    <dgm:pt modelId="{7F4828CF-2BE6-3247-B7EE-B64320897103}" type="pres">
      <dgm:prSet presAssocID="{AF20FB28-4D7D-4988-97E9-011E78D63ABC}" presName="vert1" presStyleCnt="0"/>
      <dgm:spPr/>
    </dgm:pt>
    <dgm:pt modelId="{8B4C7305-9269-2943-BC02-86DFB84D223A}" type="pres">
      <dgm:prSet presAssocID="{253183A1-F180-43C4-8D28-20C6F8B719CB}" presName="thickLine" presStyleLbl="alignNode1" presStyleIdx="3" presStyleCnt="7"/>
      <dgm:spPr/>
    </dgm:pt>
    <dgm:pt modelId="{58D8EA2A-5B33-1742-BA39-3E0261EC6238}" type="pres">
      <dgm:prSet presAssocID="{253183A1-F180-43C4-8D28-20C6F8B719CB}" presName="horz1" presStyleCnt="0"/>
      <dgm:spPr/>
    </dgm:pt>
    <dgm:pt modelId="{77D30739-7CBA-D14F-B141-97C34A033027}" type="pres">
      <dgm:prSet presAssocID="{253183A1-F180-43C4-8D28-20C6F8B719CB}" presName="tx1" presStyleLbl="revTx" presStyleIdx="3" presStyleCnt="7"/>
      <dgm:spPr/>
    </dgm:pt>
    <dgm:pt modelId="{71948868-C8B1-FC4E-879E-CF07FA849C59}" type="pres">
      <dgm:prSet presAssocID="{253183A1-F180-43C4-8D28-20C6F8B719CB}" presName="vert1" presStyleCnt="0"/>
      <dgm:spPr/>
    </dgm:pt>
    <dgm:pt modelId="{86A7C313-656F-DF4D-B329-0DA43AD3D5D4}" type="pres">
      <dgm:prSet presAssocID="{CB8FAB3C-D9C2-46EA-B18E-EEC9B196C786}" presName="thickLine" presStyleLbl="alignNode1" presStyleIdx="4" presStyleCnt="7"/>
      <dgm:spPr/>
    </dgm:pt>
    <dgm:pt modelId="{2FD52EE0-B634-6B43-9982-EC8A0B38CE26}" type="pres">
      <dgm:prSet presAssocID="{CB8FAB3C-D9C2-46EA-B18E-EEC9B196C786}" presName="horz1" presStyleCnt="0"/>
      <dgm:spPr/>
    </dgm:pt>
    <dgm:pt modelId="{D89B9A4E-B6AE-044A-9864-30DBA7B838F1}" type="pres">
      <dgm:prSet presAssocID="{CB8FAB3C-D9C2-46EA-B18E-EEC9B196C786}" presName="tx1" presStyleLbl="revTx" presStyleIdx="4" presStyleCnt="7"/>
      <dgm:spPr/>
    </dgm:pt>
    <dgm:pt modelId="{1F172BEE-0F7F-4340-B264-970255D45A89}" type="pres">
      <dgm:prSet presAssocID="{CB8FAB3C-D9C2-46EA-B18E-EEC9B196C786}" presName="vert1" presStyleCnt="0"/>
      <dgm:spPr/>
    </dgm:pt>
    <dgm:pt modelId="{F7425D39-617F-FB48-AAAC-4258959F8023}" type="pres">
      <dgm:prSet presAssocID="{7BFE7F28-AC23-4D89-A7FE-C37F6C579359}" presName="thickLine" presStyleLbl="alignNode1" presStyleIdx="5" presStyleCnt="7"/>
      <dgm:spPr/>
    </dgm:pt>
    <dgm:pt modelId="{F3C2F44B-BCA5-774B-92CE-74E5EC5D64DF}" type="pres">
      <dgm:prSet presAssocID="{7BFE7F28-AC23-4D89-A7FE-C37F6C579359}" presName="horz1" presStyleCnt="0"/>
      <dgm:spPr/>
    </dgm:pt>
    <dgm:pt modelId="{5F8EBE86-1054-D34A-BA5D-1A0FDF31C5F8}" type="pres">
      <dgm:prSet presAssocID="{7BFE7F28-AC23-4D89-A7FE-C37F6C579359}" presName="tx1" presStyleLbl="revTx" presStyleIdx="5" presStyleCnt="7"/>
      <dgm:spPr/>
    </dgm:pt>
    <dgm:pt modelId="{99B9232B-876E-7C41-AF63-DB74825E5DF1}" type="pres">
      <dgm:prSet presAssocID="{7BFE7F28-AC23-4D89-A7FE-C37F6C579359}" presName="vert1" presStyleCnt="0"/>
      <dgm:spPr/>
    </dgm:pt>
    <dgm:pt modelId="{29880F50-695A-DB4F-89E0-9F8CADC22B89}" type="pres">
      <dgm:prSet presAssocID="{48C3C775-8450-4A0B-8811-837C48F0DD43}" presName="thickLine" presStyleLbl="alignNode1" presStyleIdx="6" presStyleCnt="7"/>
      <dgm:spPr/>
    </dgm:pt>
    <dgm:pt modelId="{29514F1D-49CF-1A48-8648-72726E036414}" type="pres">
      <dgm:prSet presAssocID="{48C3C775-8450-4A0B-8811-837C48F0DD43}" presName="horz1" presStyleCnt="0"/>
      <dgm:spPr/>
    </dgm:pt>
    <dgm:pt modelId="{2AEF83AB-CEE0-1C4A-8CEB-74B6D24DBAF6}" type="pres">
      <dgm:prSet presAssocID="{48C3C775-8450-4A0B-8811-837C48F0DD43}" presName="tx1" presStyleLbl="revTx" presStyleIdx="6" presStyleCnt="7"/>
      <dgm:spPr/>
    </dgm:pt>
    <dgm:pt modelId="{6B3E9E2A-4B4F-B347-9159-A6526E7AC5D9}" type="pres">
      <dgm:prSet presAssocID="{48C3C775-8450-4A0B-8811-837C48F0DD43}" presName="vert1" presStyleCnt="0"/>
      <dgm:spPr/>
    </dgm:pt>
  </dgm:ptLst>
  <dgm:cxnLst>
    <dgm:cxn modelId="{FA864B04-8F0D-CD43-919A-37EA799265EA}" type="presOf" srcId="{AFCE90FA-2876-4C34-A013-4F71614F7873}" destId="{A140AD75-1754-934E-88CE-443F7A37C7B3}" srcOrd="0" destOrd="0" presId="urn:microsoft.com/office/officeart/2008/layout/LinedList"/>
    <dgm:cxn modelId="{13D0163A-047F-4041-BCF0-0FAF9944E6C2}" type="presOf" srcId="{AD1E63F6-1118-4C8D-A81F-27BF6D864852}" destId="{AD79EA51-2CD8-A843-87C7-729053CE377F}" srcOrd="0" destOrd="0" presId="urn:microsoft.com/office/officeart/2008/layout/LinedList"/>
    <dgm:cxn modelId="{2FDC3345-CFA8-4452-B3E8-9B016A2CDB89}" srcId="{AD1E63F6-1118-4C8D-A81F-27BF6D864852}" destId="{253183A1-F180-43C4-8D28-20C6F8B719CB}" srcOrd="3" destOrd="0" parTransId="{9E2C9BC5-0EAD-40A7-ADDF-90F613427041}" sibTransId="{09A96140-13F8-4D63-807D-3499BB15226E}"/>
    <dgm:cxn modelId="{A0437059-E198-4D37-A16B-5BC4FF70D2E5}" srcId="{AD1E63F6-1118-4C8D-A81F-27BF6D864852}" destId="{7BFE7F28-AC23-4D89-A7FE-C37F6C579359}" srcOrd="5" destOrd="0" parTransId="{D5CF84BD-6716-4812-AA0B-BB288381E52B}" sibTransId="{29FC1527-B2E2-4B04-8DE1-A456A41F6365}"/>
    <dgm:cxn modelId="{B1194B5A-AB07-5C48-9613-8A6C9DBEAE0B}" type="presOf" srcId="{D9809DF4-AAD2-4AA7-B9B7-8C8B7F6A767D}" destId="{4502F3D5-E1AD-1349-908A-ABC031578084}" srcOrd="0" destOrd="0" presId="urn:microsoft.com/office/officeart/2008/layout/LinedList"/>
    <dgm:cxn modelId="{BDC38E83-02CE-4B1D-9F78-739BA99553E5}" srcId="{AD1E63F6-1118-4C8D-A81F-27BF6D864852}" destId="{AF20FB28-4D7D-4988-97E9-011E78D63ABC}" srcOrd="2" destOrd="0" parTransId="{25173078-6295-4330-BBF1-2F28704FD8DE}" sibTransId="{81CE7A9B-BAF9-4F2A-8E30-A4CCDB1A46FD}"/>
    <dgm:cxn modelId="{E0C3C08B-C373-5D41-946C-CD0FF749C475}" type="presOf" srcId="{253183A1-F180-43C4-8D28-20C6F8B719CB}" destId="{77D30739-7CBA-D14F-B141-97C34A033027}" srcOrd="0" destOrd="0" presId="urn:microsoft.com/office/officeart/2008/layout/LinedList"/>
    <dgm:cxn modelId="{4A66A39C-411C-A34C-853A-0B91DF34C9DA}" type="presOf" srcId="{CB8FAB3C-D9C2-46EA-B18E-EEC9B196C786}" destId="{D89B9A4E-B6AE-044A-9864-30DBA7B838F1}" srcOrd="0" destOrd="0" presId="urn:microsoft.com/office/officeart/2008/layout/LinedList"/>
    <dgm:cxn modelId="{5094B99C-28E5-764A-B8E6-025CB6F4AAB7}" type="presOf" srcId="{7BFE7F28-AC23-4D89-A7FE-C37F6C579359}" destId="{5F8EBE86-1054-D34A-BA5D-1A0FDF31C5F8}" srcOrd="0" destOrd="0" presId="urn:microsoft.com/office/officeart/2008/layout/LinedList"/>
    <dgm:cxn modelId="{B3E1FA9F-629E-4C74-B3A1-0D2B70BE192D}" srcId="{AD1E63F6-1118-4C8D-A81F-27BF6D864852}" destId="{AFCE90FA-2876-4C34-A013-4F71614F7873}" srcOrd="0" destOrd="0" parTransId="{883E3A1A-1969-4CFC-9554-B4702055F4F0}" sibTransId="{E84FEC80-280B-448F-96F4-5F5486D1D5EF}"/>
    <dgm:cxn modelId="{D366E6A0-8296-483B-86FF-015082B369F1}" srcId="{AD1E63F6-1118-4C8D-A81F-27BF6D864852}" destId="{48C3C775-8450-4A0B-8811-837C48F0DD43}" srcOrd="6" destOrd="0" parTransId="{B9661672-1029-46E6-8A23-C7553615129A}" sibTransId="{8B5E81A7-BD8A-4F4C-B2EF-E2334B7FA550}"/>
    <dgm:cxn modelId="{2063D8C5-25A0-4272-94F0-9C26652A5F08}" srcId="{AD1E63F6-1118-4C8D-A81F-27BF6D864852}" destId="{CB8FAB3C-D9C2-46EA-B18E-EEC9B196C786}" srcOrd="4" destOrd="0" parTransId="{B6043CCF-3AB8-4A34-8435-7A9F1E957001}" sibTransId="{874B52B2-C684-4F2A-A28D-5E0661765BAD}"/>
    <dgm:cxn modelId="{9D2C7FDA-49B8-4842-807E-DAA1F96D055E}" type="presOf" srcId="{48C3C775-8450-4A0B-8811-837C48F0DD43}" destId="{2AEF83AB-CEE0-1C4A-8CEB-74B6D24DBAF6}" srcOrd="0" destOrd="0" presId="urn:microsoft.com/office/officeart/2008/layout/LinedList"/>
    <dgm:cxn modelId="{585DEEE4-D63E-46FC-8E71-8206D71D5278}" srcId="{AD1E63F6-1118-4C8D-A81F-27BF6D864852}" destId="{D9809DF4-AAD2-4AA7-B9B7-8C8B7F6A767D}" srcOrd="1" destOrd="0" parTransId="{2C4A4CDF-A9C5-4035-9AC4-BEEB7F9CEB2E}" sibTransId="{9B51FC24-7D2D-4D83-A995-3AE9D6520E32}"/>
    <dgm:cxn modelId="{C88625EF-732C-7B40-88C8-B500C0BA2DF7}" type="presOf" srcId="{AF20FB28-4D7D-4988-97E9-011E78D63ABC}" destId="{70AA7085-D0E7-904B-AFFE-07C0DAE907D3}" srcOrd="0" destOrd="0" presId="urn:microsoft.com/office/officeart/2008/layout/LinedList"/>
    <dgm:cxn modelId="{F2C71432-3292-D844-8CF4-24AAC9776470}" type="presParOf" srcId="{AD79EA51-2CD8-A843-87C7-729053CE377F}" destId="{FCF0584B-CDA2-084D-B366-27D7585A40BA}" srcOrd="0" destOrd="0" presId="urn:microsoft.com/office/officeart/2008/layout/LinedList"/>
    <dgm:cxn modelId="{EC26C4E1-2BBC-F741-A4BB-DCB78241D575}" type="presParOf" srcId="{AD79EA51-2CD8-A843-87C7-729053CE377F}" destId="{E8B1227E-5E7D-AF40-AB92-5150F653074A}" srcOrd="1" destOrd="0" presId="urn:microsoft.com/office/officeart/2008/layout/LinedList"/>
    <dgm:cxn modelId="{210066E7-62F8-4946-9D44-6A7FA80C823C}" type="presParOf" srcId="{E8B1227E-5E7D-AF40-AB92-5150F653074A}" destId="{A140AD75-1754-934E-88CE-443F7A37C7B3}" srcOrd="0" destOrd="0" presId="urn:microsoft.com/office/officeart/2008/layout/LinedList"/>
    <dgm:cxn modelId="{EC3E19C2-639A-DF4C-9787-333A4785358F}" type="presParOf" srcId="{E8B1227E-5E7D-AF40-AB92-5150F653074A}" destId="{EB0DADBE-27D5-AA4B-AE50-35F7FA865A06}" srcOrd="1" destOrd="0" presId="urn:microsoft.com/office/officeart/2008/layout/LinedList"/>
    <dgm:cxn modelId="{482F21F6-CE56-9749-AB17-3213F959C079}" type="presParOf" srcId="{AD79EA51-2CD8-A843-87C7-729053CE377F}" destId="{6C29CDD7-AC99-3B44-886E-618ECC1326AB}" srcOrd="2" destOrd="0" presId="urn:microsoft.com/office/officeart/2008/layout/LinedList"/>
    <dgm:cxn modelId="{20B439C0-D6C6-7D43-87DA-FD99D964EFB9}" type="presParOf" srcId="{AD79EA51-2CD8-A843-87C7-729053CE377F}" destId="{8EB053D1-AD68-0E44-AE0A-89DC2D8B309A}" srcOrd="3" destOrd="0" presId="urn:microsoft.com/office/officeart/2008/layout/LinedList"/>
    <dgm:cxn modelId="{271F5409-2C81-E44E-AE0E-7BCD1E7512B6}" type="presParOf" srcId="{8EB053D1-AD68-0E44-AE0A-89DC2D8B309A}" destId="{4502F3D5-E1AD-1349-908A-ABC031578084}" srcOrd="0" destOrd="0" presId="urn:microsoft.com/office/officeart/2008/layout/LinedList"/>
    <dgm:cxn modelId="{8D18F8D3-A7B5-CD4D-BC5C-58AD0C2DBD4A}" type="presParOf" srcId="{8EB053D1-AD68-0E44-AE0A-89DC2D8B309A}" destId="{071BFFF6-E773-AA41-A164-CF8093B9F000}" srcOrd="1" destOrd="0" presId="urn:microsoft.com/office/officeart/2008/layout/LinedList"/>
    <dgm:cxn modelId="{0DACE18C-FB3B-1444-98DC-70C846472B15}" type="presParOf" srcId="{AD79EA51-2CD8-A843-87C7-729053CE377F}" destId="{71E3236E-CDFA-A541-9210-DC6358EF9B9F}" srcOrd="4" destOrd="0" presId="urn:microsoft.com/office/officeart/2008/layout/LinedList"/>
    <dgm:cxn modelId="{4EBEB234-A58A-404E-9C3E-81FC68FDB834}" type="presParOf" srcId="{AD79EA51-2CD8-A843-87C7-729053CE377F}" destId="{050F95EA-4BA5-FD42-8E1E-89A310F22394}" srcOrd="5" destOrd="0" presId="urn:microsoft.com/office/officeart/2008/layout/LinedList"/>
    <dgm:cxn modelId="{33134A04-F355-8A4A-8467-0A0E5D1E5A42}" type="presParOf" srcId="{050F95EA-4BA5-FD42-8E1E-89A310F22394}" destId="{70AA7085-D0E7-904B-AFFE-07C0DAE907D3}" srcOrd="0" destOrd="0" presId="urn:microsoft.com/office/officeart/2008/layout/LinedList"/>
    <dgm:cxn modelId="{BA18C454-6366-2F48-8521-BEF7F3B7A53B}" type="presParOf" srcId="{050F95EA-4BA5-FD42-8E1E-89A310F22394}" destId="{7F4828CF-2BE6-3247-B7EE-B64320897103}" srcOrd="1" destOrd="0" presId="urn:microsoft.com/office/officeart/2008/layout/LinedList"/>
    <dgm:cxn modelId="{989CB1BA-7B56-624A-8E85-B4DCA12EFDD5}" type="presParOf" srcId="{AD79EA51-2CD8-A843-87C7-729053CE377F}" destId="{8B4C7305-9269-2943-BC02-86DFB84D223A}" srcOrd="6" destOrd="0" presId="urn:microsoft.com/office/officeart/2008/layout/LinedList"/>
    <dgm:cxn modelId="{68A2119C-E827-904B-920F-5916D7172758}" type="presParOf" srcId="{AD79EA51-2CD8-A843-87C7-729053CE377F}" destId="{58D8EA2A-5B33-1742-BA39-3E0261EC6238}" srcOrd="7" destOrd="0" presId="urn:microsoft.com/office/officeart/2008/layout/LinedList"/>
    <dgm:cxn modelId="{71B3F947-B39F-C54A-B43A-15F0C1A56DC6}" type="presParOf" srcId="{58D8EA2A-5B33-1742-BA39-3E0261EC6238}" destId="{77D30739-7CBA-D14F-B141-97C34A033027}" srcOrd="0" destOrd="0" presId="urn:microsoft.com/office/officeart/2008/layout/LinedList"/>
    <dgm:cxn modelId="{75A8C158-9EC0-F74E-B39C-9FDC0CEA3072}" type="presParOf" srcId="{58D8EA2A-5B33-1742-BA39-3E0261EC6238}" destId="{71948868-C8B1-FC4E-879E-CF07FA849C59}" srcOrd="1" destOrd="0" presId="urn:microsoft.com/office/officeart/2008/layout/LinedList"/>
    <dgm:cxn modelId="{8C79EC1E-CF7E-C741-9C75-72C57AF9677A}" type="presParOf" srcId="{AD79EA51-2CD8-A843-87C7-729053CE377F}" destId="{86A7C313-656F-DF4D-B329-0DA43AD3D5D4}" srcOrd="8" destOrd="0" presId="urn:microsoft.com/office/officeart/2008/layout/LinedList"/>
    <dgm:cxn modelId="{FEDD3824-B76E-0246-AFD1-39637BEB1714}" type="presParOf" srcId="{AD79EA51-2CD8-A843-87C7-729053CE377F}" destId="{2FD52EE0-B634-6B43-9982-EC8A0B38CE26}" srcOrd="9" destOrd="0" presId="urn:microsoft.com/office/officeart/2008/layout/LinedList"/>
    <dgm:cxn modelId="{0DF9C311-9FCA-B14A-BF42-1A47C12DB170}" type="presParOf" srcId="{2FD52EE0-B634-6B43-9982-EC8A0B38CE26}" destId="{D89B9A4E-B6AE-044A-9864-30DBA7B838F1}" srcOrd="0" destOrd="0" presId="urn:microsoft.com/office/officeart/2008/layout/LinedList"/>
    <dgm:cxn modelId="{347BB5C3-139F-474B-A26E-FB8DCB9AC3DD}" type="presParOf" srcId="{2FD52EE0-B634-6B43-9982-EC8A0B38CE26}" destId="{1F172BEE-0F7F-4340-B264-970255D45A89}" srcOrd="1" destOrd="0" presId="urn:microsoft.com/office/officeart/2008/layout/LinedList"/>
    <dgm:cxn modelId="{96F19FD8-2F77-814E-B697-026C7A112E1E}" type="presParOf" srcId="{AD79EA51-2CD8-A843-87C7-729053CE377F}" destId="{F7425D39-617F-FB48-AAAC-4258959F8023}" srcOrd="10" destOrd="0" presId="urn:microsoft.com/office/officeart/2008/layout/LinedList"/>
    <dgm:cxn modelId="{D44B006F-4AA8-C94C-A493-EC3B8D0B2D07}" type="presParOf" srcId="{AD79EA51-2CD8-A843-87C7-729053CE377F}" destId="{F3C2F44B-BCA5-774B-92CE-74E5EC5D64DF}" srcOrd="11" destOrd="0" presId="urn:microsoft.com/office/officeart/2008/layout/LinedList"/>
    <dgm:cxn modelId="{F060F701-20BA-7B4F-B107-CCE36315212E}" type="presParOf" srcId="{F3C2F44B-BCA5-774B-92CE-74E5EC5D64DF}" destId="{5F8EBE86-1054-D34A-BA5D-1A0FDF31C5F8}" srcOrd="0" destOrd="0" presId="urn:microsoft.com/office/officeart/2008/layout/LinedList"/>
    <dgm:cxn modelId="{97E2EEED-BA40-9648-AE79-899732E39C49}" type="presParOf" srcId="{F3C2F44B-BCA5-774B-92CE-74E5EC5D64DF}" destId="{99B9232B-876E-7C41-AF63-DB74825E5DF1}" srcOrd="1" destOrd="0" presId="urn:microsoft.com/office/officeart/2008/layout/LinedList"/>
    <dgm:cxn modelId="{E58BCFC9-8B9C-2C4A-91DA-43A9646B6D63}" type="presParOf" srcId="{AD79EA51-2CD8-A843-87C7-729053CE377F}" destId="{29880F50-695A-DB4F-89E0-9F8CADC22B89}" srcOrd="12" destOrd="0" presId="urn:microsoft.com/office/officeart/2008/layout/LinedList"/>
    <dgm:cxn modelId="{F2E191C8-5773-7045-8FF5-9A034810C0E7}" type="presParOf" srcId="{AD79EA51-2CD8-A843-87C7-729053CE377F}" destId="{29514F1D-49CF-1A48-8648-72726E036414}" srcOrd="13" destOrd="0" presId="urn:microsoft.com/office/officeart/2008/layout/LinedList"/>
    <dgm:cxn modelId="{D8387D4F-19BC-0145-8F04-0997F9A3BBB9}" type="presParOf" srcId="{29514F1D-49CF-1A48-8648-72726E036414}" destId="{2AEF83AB-CEE0-1C4A-8CEB-74B6D24DBAF6}" srcOrd="0" destOrd="0" presId="urn:microsoft.com/office/officeart/2008/layout/LinedList"/>
    <dgm:cxn modelId="{B1F02AD6-E779-3149-AC93-0E6D41615514}" type="presParOf" srcId="{29514F1D-49CF-1A48-8648-72726E036414}" destId="{6B3E9E2A-4B4F-B347-9159-A6526E7AC5D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9C3CAD-E2F0-4878-8493-CE10682BFE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F04C06-EE6A-4594-ACE6-20AD15AFA4CA}">
      <dgm:prSet/>
      <dgm:spPr/>
      <dgm:t>
        <a:bodyPr/>
        <a:lstStyle/>
        <a:p>
          <a:pPr>
            <a:lnSpc>
              <a:spcPct val="100000"/>
            </a:lnSpc>
          </a:pPr>
          <a:r>
            <a:rPr lang="en-US"/>
            <a:t>Over the past year or so Credit One has seen an increase in the number of customers who have defaulted on loans they have secured from various partners, and Credit One, as their credit scoring service, could risk losing business if the problem is not solved right away. </a:t>
          </a:r>
        </a:p>
      </dgm:t>
    </dgm:pt>
    <dgm:pt modelId="{A8B7DB11-7BAF-4D52-BC3C-4577F9D891E7}" type="parTrans" cxnId="{41E40CB8-021D-4BE5-B563-E4DAEDE0660A}">
      <dgm:prSet/>
      <dgm:spPr/>
      <dgm:t>
        <a:bodyPr/>
        <a:lstStyle/>
        <a:p>
          <a:endParaRPr lang="en-US"/>
        </a:p>
      </dgm:t>
    </dgm:pt>
    <dgm:pt modelId="{D675DF9D-AEAB-4CA8-8109-3F6C12D62A06}" type="sibTrans" cxnId="{41E40CB8-021D-4BE5-B563-E4DAEDE0660A}">
      <dgm:prSet/>
      <dgm:spPr/>
      <dgm:t>
        <a:bodyPr/>
        <a:lstStyle/>
        <a:p>
          <a:endParaRPr lang="en-US"/>
        </a:p>
      </dgm:t>
    </dgm:pt>
    <dgm:pt modelId="{ABAE1E63-11B6-491B-8449-50346306F2ED}">
      <dgm:prSet/>
      <dgm:spPr/>
      <dgm:t>
        <a:bodyPr/>
        <a:lstStyle/>
        <a:p>
          <a:pPr>
            <a:lnSpc>
              <a:spcPct val="100000"/>
            </a:lnSpc>
          </a:pPr>
          <a:r>
            <a:rPr lang="en-US" dirty="0"/>
            <a:t>The objective of our Data Science team is to design and implement a creative, empirical solution that assist Credit One improve their credit scoring service.</a:t>
          </a:r>
        </a:p>
      </dgm:t>
    </dgm:pt>
    <dgm:pt modelId="{2C73EDDE-933B-40C5-B88E-B8BD132E490F}" type="parTrans" cxnId="{63AF4EA2-77F7-441A-9B23-672BFD4C386E}">
      <dgm:prSet/>
      <dgm:spPr/>
      <dgm:t>
        <a:bodyPr/>
        <a:lstStyle/>
        <a:p>
          <a:endParaRPr lang="en-US"/>
        </a:p>
      </dgm:t>
    </dgm:pt>
    <dgm:pt modelId="{7B3C3463-6AA2-4E3D-9A2F-0A6B7550A142}" type="sibTrans" cxnId="{63AF4EA2-77F7-441A-9B23-672BFD4C386E}">
      <dgm:prSet/>
      <dgm:spPr/>
      <dgm:t>
        <a:bodyPr/>
        <a:lstStyle/>
        <a:p>
          <a:endParaRPr lang="en-US"/>
        </a:p>
      </dgm:t>
    </dgm:pt>
    <dgm:pt modelId="{92BEF421-4111-4BB6-80A6-288EF87A5950}">
      <dgm:prSet/>
      <dgm:spPr/>
      <dgm:t>
        <a:bodyPr/>
        <a:lstStyle/>
        <a:p>
          <a:pPr>
            <a:lnSpc>
              <a:spcPct val="100000"/>
            </a:lnSpc>
          </a:pPr>
          <a:r>
            <a:rPr lang="en-US" dirty="0"/>
            <a:t>Primary Goal is to reduce the number of customers that defaulted on loans by at least 10%, creating and implementing a model that predicts which loan applicants are likely to default.</a:t>
          </a:r>
        </a:p>
      </dgm:t>
    </dgm:pt>
    <dgm:pt modelId="{A0475958-67D3-4332-BF67-E1AB6DF46A37}" type="parTrans" cxnId="{714BDDB9-16B0-49CD-8746-27EA4A6F2115}">
      <dgm:prSet/>
      <dgm:spPr/>
      <dgm:t>
        <a:bodyPr/>
        <a:lstStyle/>
        <a:p>
          <a:endParaRPr lang="en-US"/>
        </a:p>
      </dgm:t>
    </dgm:pt>
    <dgm:pt modelId="{F469B1B8-25E6-4BB2-8520-8A5B6EAEB783}" type="sibTrans" cxnId="{714BDDB9-16B0-49CD-8746-27EA4A6F2115}">
      <dgm:prSet/>
      <dgm:spPr/>
      <dgm:t>
        <a:bodyPr/>
        <a:lstStyle/>
        <a:p>
          <a:endParaRPr lang="en-US"/>
        </a:p>
      </dgm:t>
    </dgm:pt>
    <dgm:pt modelId="{5888A99D-B601-448A-B799-3CA91258D482}" type="pres">
      <dgm:prSet presAssocID="{249C3CAD-E2F0-4878-8493-CE10682BFE3C}" presName="root" presStyleCnt="0">
        <dgm:presLayoutVars>
          <dgm:dir/>
          <dgm:resizeHandles val="exact"/>
        </dgm:presLayoutVars>
      </dgm:prSet>
      <dgm:spPr/>
    </dgm:pt>
    <dgm:pt modelId="{CE4CD26E-7C11-4F3C-BC81-48F9A9F96F65}" type="pres">
      <dgm:prSet presAssocID="{D5F04C06-EE6A-4594-ACE6-20AD15AFA4CA}" presName="compNode" presStyleCnt="0"/>
      <dgm:spPr/>
    </dgm:pt>
    <dgm:pt modelId="{D83B8D22-E33A-4E65-909E-C4AD1B02D480}" type="pres">
      <dgm:prSet presAssocID="{D5F04C06-EE6A-4594-ACE6-20AD15AFA4CA}" presName="bgRect" presStyleLbl="bgShp" presStyleIdx="0" presStyleCnt="3"/>
      <dgm:spPr/>
    </dgm:pt>
    <dgm:pt modelId="{032FB214-4D58-4061-BC35-DCB3C170B19B}" type="pres">
      <dgm:prSet presAssocID="{D5F04C06-EE6A-4594-ACE6-20AD15AFA4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0DE2090B-9A44-4F5D-9F2F-1FAA671D3EB0}" type="pres">
      <dgm:prSet presAssocID="{D5F04C06-EE6A-4594-ACE6-20AD15AFA4CA}" presName="spaceRect" presStyleCnt="0"/>
      <dgm:spPr/>
    </dgm:pt>
    <dgm:pt modelId="{91F90B28-2957-490D-A52A-9475B8C185B1}" type="pres">
      <dgm:prSet presAssocID="{D5F04C06-EE6A-4594-ACE6-20AD15AFA4CA}" presName="parTx" presStyleLbl="revTx" presStyleIdx="0" presStyleCnt="3">
        <dgm:presLayoutVars>
          <dgm:chMax val="0"/>
          <dgm:chPref val="0"/>
        </dgm:presLayoutVars>
      </dgm:prSet>
      <dgm:spPr/>
    </dgm:pt>
    <dgm:pt modelId="{E9599502-D6F8-4FC1-BCD2-544AA01B674D}" type="pres">
      <dgm:prSet presAssocID="{D675DF9D-AEAB-4CA8-8109-3F6C12D62A06}" presName="sibTrans" presStyleCnt="0"/>
      <dgm:spPr/>
    </dgm:pt>
    <dgm:pt modelId="{E3CD5FDC-9A5A-47D8-A149-11B6A7A8C276}" type="pres">
      <dgm:prSet presAssocID="{ABAE1E63-11B6-491B-8449-50346306F2ED}" presName="compNode" presStyleCnt="0"/>
      <dgm:spPr/>
    </dgm:pt>
    <dgm:pt modelId="{ED70EF07-FA97-40B6-AA17-C9496E9775CC}" type="pres">
      <dgm:prSet presAssocID="{ABAE1E63-11B6-491B-8449-50346306F2ED}" presName="bgRect" presStyleLbl="bgShp" presStyleIdx="1" presStyleCnt="3"/>
      <dgm:spPr/>
    </dgm:pt>
    <dgm:pt modelId="{4EDC5E21-7430-4519-9671-25A52127EECC}" type="pres">
      <dgm:prSet presAssocID="{ABAE1E63-11B6-491B-8449-50346306F2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65929A4-7BF2-4EBE-81D8-863B66C59B2E}" type="pres">
      <dgm:prSet presAssocID="{ABAE1E63-11B6-491B-8449-50346306F2ED}" presName="spaceRect" presStyleCnt="0"/>
      <dgm:spPr/>
    </dgm:pt>
    <dgm:pt modelId="{B4B926D2-3CFC-450B-8C27-FC67E8928D89}" type="pres">
      <dgm:prSet presAssocID="{ABAE1E63-11B6-491B-8449-50346306F2ED}" presName="parTx" presStyleLbl="revTx" presStyleIdx="1" presStyleCnt="3">
        <dgm:presLayoutVars>
          <dgm:chMax val="0"/>
          <dgm:chPref val="0"/>
        </dgm:presLayoutVars>
      </dgm:prSet>
      <dgm:spPr/>
    </dgm:pt>
    <dgm:pt modelId="{0582469D-9AD4-4348-9AD7-211EF71AB1A7}" type="pres">
      <dgm:prSet presAssocID="{7B3C3463-6AA2-4E3D-9A2F-0A6B7550A142}" presName="sibTrans" presStyleCnt="0"/>
      <dgm:spPr/>
    </dgm:pt>
    <dgm:pt modelId="{DCEC167B-D929-45B5-AA2C-DA1A33AE7189}" type="pres">
      <dgm:prSet presAssocID="{92BEF421-4111-4BB6-80A6-288EF87A5950}" presName="compNode" presStyleCnt="0"/>
      <dgm:spPr/>
    </dgm:pt>
    <dgm:pt modelId="{0479C0B3-836D-4F76-83AE-C9DF74D377A6}" type="pres">
      <dgm:prSet presAssocID="{92BEF421-4111-4BB6-80A6-288EF87A5950}" presName="bgRect" presStyleLbl="bgShp" presStyleIdx="2" presStyleCnt="3"/>
      <dgm:spPr/>
    </dgm:pt>
    <dgm:pt modelId="{A883FED7-A57D-4ADE-B109-22D79D0548AD}" type="pres">
      <dgm:prSet presAssocID="{92BEF421-4111-4BB6-80A6-288EF87A59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4068EDDE-1341-4DF8-9336-03DD15C922EC}" type="pres">
      <dgm:prSet presAssocID="{92BEF421-4111-4BB6-80A6-288EF87A5950}" presName="spaceRect" presStyleCnt="0"/>
      <dgm:spPr/>
    </dgm:pt>
    <dgm:pt modelId="{526C5351-C0C5-4292-BB62-9A4C13D3E5F5}" type="pres">
      <dgm:prSet presAssocID="{92BEF421-4111-4BB6-80A6-288EF87A5950}" presName="parTx" presStyleLbl="revTx" presStyleIdx="2" presStyleCnt="3">
        <dgm:presLayoutVars>
          <dgm:chMax val="0"/>
          <dgm:chPref val="0"/>
        </dgm:presLayoutVars>
      </dgm:prSet>
      <dgm:spPr/>
    </dgm:pt>
  </dgm:ptLst>
  <dgm:cxnLst>
    <dgm:cxn modelId="{0B7AC526-B250-BE49-B760-E3B617BAFF10}" type="presOf" srcId="{92BEF421-4111-4BB6-80A6-288EF87A5950}" destId="{526C5351-C0C5-4292-BB62-9A4C13D3E5F5}" srcOrd="0" destOrd="0" presId="urn:microsoft.com/office/officeart/2018/2/layout/IconVerticalSolidList"/>
    <dgm:cxn modelId="{25619364-2E97-3D43-82BC-B16A342BFFAB}" type="presOf" srcId="{D5F04C06-EE6A-4594-ACE6-20AD15AFA4CA}" destId="{91F90B28-2957-490D-A52A-9475B8C185B1}" srcOrd="0" destOrd="0" presId="urn:microsoft.com/office/officeart/2018/2/layout/IconVerticalSolidList"/>
    <dgm:cxn modelId="{AC255386-1279-2043-95E5-7FDE6E491B4C}" type="presOf" srcId="{ABAE1E63-11B6-491B-8449-50346306F2ED}" destId="{B4B926D2-3CFC-450B-8C27-FC67E8928D89}" srcOrd="0" destOrd="0" presId="urn:microsoft.com/office/officeart/2018/2/layout/IconVerticalSolidList"/>
    <dgm:cxn modelId="{63AF4EA2-77F7-441A-9B23-672BFD4C386E}" srcId="{249C3CAD-E2F0-4878-8493-CE10682BFE3C}" destId="{ABAE1E63-11B6-491B-8449-50346306F2ED}" srcOrd="1" destOrd="0" parTransId="{2C73EDDE-933B-40C5-B88E-B8BD132E490F}" sibTransId="{7B3C3463-6AA2-4E3D-9A2F-0A6B7550A142}"/>
    <dgm:cxn modelId="{8E7B47AE-4938-AB4A-AC87-AB31CF15479E}" type="presOf" srcId="{249C3CAD-E2F0-4878-8493-CE10682BFE3C}" destId="{5888A99D-B601-448A-B799-3CA91258D482}" srcOrd="0" destOrd="0" presId="urn:microsoft.com/office/officeart/2018/2/layout/IconVerticalSolidList"/>
    <dgm:cxn modelId="{41E40CB8-021D-4BE5-B563-E4DAEDE0660A}" srcId="{249C3CAD-E2F0-4878-8493-CE10682BFE3C}" destId="{D5F04C06-EE6A-4594-ACE6-20AD15AFA4CA}" srcOrd="0" destOrd="0" parTransId="{A8B7DB11-7BAF-4D52-BC3C-4577F9D891E7}" sibTransId="{D675DF9D-AEAB-4CA8-8109-3F6C12D62A06}"/>
    <dgm:cxn modelId="{714BDDB9-16B0-49CD-8746-27EA4A6F2115}" srcId="{249C3CAD-E2F0-4878-8493-CE10682BFE3C}" destId="{92BEF421-4111-4BB6-80A6-288EF87A5950}" srcOrd="2" destOrd="0" parTransId="{A0475958-67D3-4332-BF67-E1AB6DF46A37}" sibTransId="{F469B1B8-25E6-4BB2-8520-8A5B6EAEB783}"/>
    <dgm:cxn modelId="{CED41676-98BD-4D42-961D-F8FD928B34DC}" type="presParOf" srcId="{5888A99D-B601-448A-B799-3CA91258D482}" destId="{CE4CD26E-7C11-4F3C-BC81-48F9A9F96F65}" srcOrd="0" destOrd="0" presId="urn:microsoft.com/office/officeart/2018/2/layout/IconVerticalSolidList"/>
    <dgm:cxn modelId="{D46EA72D-42EE-EB41-804D-CA3D42CFC90E}" type="presParOf" srcId="{CE4CD26E-7C11-4F3C-BC81-48F9A9F96F65}" destId="{D83B8D22-E33A-4E65-909E-C4AD1B02D480}" srcOrd="0" destOrd="0" presId="urn:microsoft.com/office/officeart/2018/2/layout/IconVerticalSolidList"/>
    <dgm:cxn modelId="{3DA0B53D-5EDF-494C-A796-7BD51D46C7B1}" type="presParOf" srcId="{CE4CD26E-7C11-4F3C-BC81-48F9A9F96F65}" destId="{032FB214-4D58-4061-BC35-DCB3C170B19B}" srcOrd="1" destOrd="0" presId="urn:microsoft.com/office/officeart/2018/2/layout/IconVerticalSolidList"/>
    <dgm:cxn modelId="{4BD82E53-F5FB-C440-84FB-140FCD80315D}" type="presParOf" srcId="{CE4CD26E-7C11-4F3C-BC81-48F9A9F96F65}" destId="{0DE2090B-9A44-4F5D-9F2F-1FAA671D3EB0}" srcOrd="2" destOrd="0" presId="urn:microsoft.com/office/officeart/2018/2/layout/IconVerticalSolidList"/>
    <dgm:cxn modelId="{32FA1637-6F1C-6447-AF66-90B29C397628}" type="presParOf" srcId="{CE4CD26E-7C11-4F3C-BC81-48F9A9F96F65}" destId="{91F90B28-2957-490D-A52A-9475B8C185B1}" srcOrd="3" destOrd="0" presId="urn:microsoft.com/office/officeart/2018/2/layout/IconVerticalSolidList"/>
    <dgm:cxn modelId="{468BC532-E213-2D44-A4B6-E8AB8DBEC25F}" type="presParOf" srcId="{5888A99D-B601-448A-B799-3CA91258D482}" destId="{E9599502-D6F8-4FC1-BCD2-544AA01B674D}" srcOrd="1" destOrd="0" presId="urn:microsoft.com/office/officeart/2018/2/layout/IconVerticalSolidList"/>
    <dgm:cxn modelId="{033106A1-9165-334C-84C5-D259F5B5F645}" type="presParOf" srcId="{5888A99D-B601-448A-B799-3CA91258D482}" destId="{E3CD5FDC-9A5A-47D8-A149-11B6A7A8C276}" srcOrd="2" destOrd="0" presId="urn:microsoft.com/office/officeart/2018/2/layout/IconVerticalSolidList"/>
    <dgm:cxn modelId="{41439CC7-F5BB-DC47-BF87-4C412DC29857}" type="presParOf" srcId="{E3CD5FDC-9A5A-47D8-A149-11B6A7A8C276}" destId="{ED70EF07-FA97-40B6-AA17-C9496E9775CC}" srcOrd="0" destOrd="0" presId="urn:microsoft.com/office/officeart/2018/2/layout/IconVerticalSolidList"/>
    <dgm:cxn modelId="{522D66C2-9D3B-3948-A24D-32BB78F654BE}" type="presParOf" srcId="{E3CD5FDC-9A5A-47D8-A149-11B6A7A8C276}" destId="{4EDC5E21-7430-4519-9671-25A52127EECC}" srcOrd="1" destOrd="0" presId="urn:microsoft.com/office/officeart/2018/2/layout/IconVerticalSolidList"/>
    <dgm:cxn modelId="{1CD25B25-C2C5-E640-B3AF-88F65C3D9616}" type="presParOf" srcId="{E3CD5FDC-9A5A-47D8-A149-11B6A7A8C276}" destId="{C65929A4-7BF2-4EBE-81D8-863B66C59B2E}" srcOrd="2" destOrd="0" presId="urn:microsoft.com/office/officeart/2018/2/layout/IconVerticalSolidList"/>
    <dgm:cxn modelId="{2DE6E877-7104-044C-B2C6-DA87D2B62316}" type="presParOf" srcId="{E3CD5FDC-9A5A-47D8-A149-11B6A7A8C276}" destId="{B4B926D2-3CFC-450B-8C27-FC67E8928D89}" srcOrd="3" destOrd="0" presId="urn:microsoft.com/office/officeart/2018/2/layout/IconVerticalSolidList"/>
    <dgm:cxn modelId="{12270B07-8197-894B-BDC4-4C6B5864A172}" type="presParOf" srcId="{5888A99D-B601-448A-B799-3CA91258D482}" destId="{0582469D-9AD4-4348-9AD7-211EF71AB1A7}" srcOrd="3" destOrd="0" presId="urn:microsoft.com/office/officeart/2018/2/layout/IconVerticalSolidList"/>
    <dgm:cxn modelId="{61E3A44E-6599-8945-8AE8-620883FB6818}" type="presParOf" srcId="{5888A99D-B601-448A-B799-3CA91258D482}" destId="{DCEC167B-D929-45B5-AA2C-DA1A33AE7189}" srcOrd="4" destOrd="0" presId="urn:microsoft.com/office/officeart/2018/2/layout/IconVerticalSolidList"/>
    <dgm:cxn modelId="{00E6FD88-45A3-DC4E-A1D0-0DF44417E82F}" type="presParOf" srcId="{DCEC167B-D929-45B5-AA2C-DA1A33AE7189}" destId="{0479C0B3-836D-4F76-83AE-C9DF74D377A6}" srcOrd="0" destOrd="0" presId="urn:microsoft.com/office/officeart/2018/2/layout/IconVerticalSolidList"/>
    <dgm:cxn modelId="{BF05F3A9-06D6-E846-9C8D-9F0B3596A0EF}" type="presParOf" srcId="{DCEC167B-D929-45B5-AA2C-DA1A33AE7189}" destId="{A883FED7-A57D-4ADE-B109-22D79D0548AD}" srcOrd="1" destOrd="0" presId="urn:microsoft.com/office/officeart/2018/2/layout/IconVerticalSolidList"/>
    <dgm:cxn modelId="{B187F043-29FB-474C-98CB-4A959A5CDE76}" type="presParOf" srcId="{DCEC167B-D929-45B5-AA2C-DA1A33AE7189}" destId="{4068EDDE-1341-4DF8-9336-03DD15C922EC}" srcOrd="2" destOrd="0" presId="urn:microsoft.com/office/officeart/2018/2/layout/IconVerticalSolidList"/>
    <dgm:cxn modelId="{F9FFA891-45F0-0D42-BB44-D87923B0221E}" type="presParOf" srcId="{DCEC167B-D929-45B5-AA2C-DA1A33AE7189}" destId="{526C5351-C0C5-4292-BB62-9A4C13D3E5F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AD8102-68ED-4E70-B66C-17A45E466EA9}"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DA86D12F-D38F-4270-AD1A-F6365B527F3D}">
      <dgm:prSet/>
      <dgm:spPr/>
      <dgm:t>
        <a:bodyPr/>
        <a:lstStyle/>
        <a:p>
          <a:r>
            <a:rPr lang="en-US" dirty="0"/>
            <a:t>I am proposing to follow </a:t>
          </a:r>
          <a:r>
            <a:rPr lang="en-US" dirty="0" err="1"/>
            <a:t>Zumel</a:t>
          </a:r>
          <a:r>
            <a:rPr lang="en-US" dirty="0"/>
            <a:t> and Mount Framework because it separate the data science process within 6 important stages that guides us through the whole process step by step.   </a:t>
          </a:r>
        </a:p>
      </dgm:t>
    </dgm:pt>
    <dgm:pt modelId="{31276F6C-5283-41AE-9F95-407C8AE6F9EE}" type="parTrans" cxnId="{F5A5D097-0380-47BB-8D08-1E9182D94BCA}">
      <dgm:prSet/>
      <dgm:spPr/>
      <dgm:t>
        <a:bodyPr/>
        <a:lstStyle/>
        <a:p>
          <a:endParaRPr lang="en-US"/>
        </a:p>
      </dgm:t>
    </dgm:pt>
    <dgm:pt modelId="{7DC857AB-0CE9-485C-8165-8123F2A89CFD}" type="sibTrans" cxnId="{F5A5D097-0380-47BB-8D08-1E9182D94BCA}">
      <dgm:prSet/>
      <dgm:spPr/>
      <dgm:t>
        <a:bodyPr/>
        <a:lstStyle/>
        <a:p>
          <a:endParaRPr lang="en-US"/>
        </a:p>
      </dgm:t>
    </dgm:pt>
    <dgm:pt modelId="{14F5D634-8F69-47E6-9633-6D492C0EBCFF}">
      <dgm:prSet/>
      <dgm:spPr/>
      <dgm:t>
        <a:bodyPr/>
        <a:lstStyle/>
        <a:p>
          <a:r>
            <a:rPr lang="en-US"/>
            <a:t>It is important to keep in mind that the boundaries between the stages are fluid, and the activities of one stage will often overlap those of other stages.  And always we will go back and forth before moving into a new stage.</a:t>
          </a:r>
        </a:p>
      </dgm:t>
    </dgm:pt>
    <dgm:pt modelId="{BCD4D724-FCCD-4F8D-8A0B-92597A2AC789}" type="parTrans" cxnId="{ECE32A20-7525-45DC-9DF1-A1D9D2296A50}">
      <dgm:prSet/>
      <dgm:spPr/>
      <dgm:t>
        <a:bodyPr/>
        <a:lstStyle/>
        <a:p>
          <a:endParaRPr lang="en-US"/>
        </a:p>
      </dgm:t>
    </dgm:pt>
    <dgm:pt modelId="{9CA4F775-E86E-4D77-97E9-A40BF277C592}" type="sibTrans" cxnId="{ECE32A20-7525-45DC-9DF1-A1D9D2296A50}">
      <dgm:prSet/>
      <dgm:spPr/>
      <dgm:t>
        <a:bodyPr/>
        <a:lstStyle/>
        <a:p>
          <a:endParaRPr lang="en-US"/>
        </a:p>
      </dgm:t>
    </dgm:pt>
    <dgm:pt modelId="{323FBE95-EEA0-4760-8F1C-94A81FDE2DE0}">
      <dgm:prSet/>
      <dgm:spPr/>
      <dgm:t>
        <a:bodyPr/>
        <a:lstStyle/>
        <a:p>
          <a:r>
            <a:rPr lang="en-US" dirty="0"/>
            <a:t>Other important reason </a:t>
          </a:r>
          <a:r>
            <a:rPr lang="en-US" dirty="0" err="1"/>
            <a:t>Zumel</a:t>
          </a:r>
          <a:r>
            <a:rPr lang="en-US" dirty="0"/>
            <a:t> and Mount was selected is because at the end of one project may lead into a follow-up project and since we already have the stages defined the whole process becomes more practical.</a:t>
          </a:r>
        </a:p>
      </dgm:t>
    </dgm:pt>
    <dgm:pt modelId="{F2BC1F5A-64E2-44F6-B223-FCA5B35A7A8A}" type="parTrans" cxnId="{8CC9A042-1387-4BF1-BE24-F8F77180E76D}">
      <dgm:prSet/>
      <dgm:spPr/>
      <dgm:t>
        <a:bodyPr/>
        <a:lstStyle/>
        <a:p>
          <a:endParaRPr lang="en-US"/>
        </a:p>
      </dgm:t>
    </dgm:pt>
    <dgm:pt modelId="{394A2E91-B509-4E93-BCB0-33ED465FA566}" type="sibTrans" cxnId="{8CC9A042-1387-4BF1-BE24-F8F77180E76D}">
      <dgm:prSet/>
      <dgm:spPr/>
      <dgm:t>
        <a:bodyPr/>
        <a:lstStyle/>
        <a:p>
          <a:endParaRPr lang="en-US"/>
        </a:p>
      </dgm:t>
    </dgm:pt>
    <dgm:pt modelId="{D97202AC-316D-674A-8970-6F6B5E7BB0F7}" type="pres">
      <dgm:prSet presAssocID="{0EAD8102-68ED-4E70-B66C-17A45E466EA9}" presName="outerComposite" presStyleCnt="0">
        <dgm:presLayoutVars>
          <dgm:chMax val="5"/>
          <dgm:dir/>
          <dgm:resizeHandles val="exact"/>
        </dgm:presLayoutVars>
      </dgm:prSet>
      <dgm:spPr/>
    </dgm:pt>
    <dgm:pt modelId="{3943305E-2687-4A47-97FE-1A0B85F4B7C0}" type="pres">
      <dgm:prSet presAssocID="{0EAD8102-68ED-4E70-B66C-17A45E466EA9}" presName="dummyMaxCanvas" presStyleCnt="0">
        <dgm:presLayoutVars/>
      </dgm:prSet>
      <dgm:spPr/>
    </dgm:pt>
    <dgm:pt modelId="{F435EE71-F539-3042-89B0-262131E112DF}" type="pres">
      <dgm:prSet presAssocID="{0EAD8102-68ED-4E70-B66C-17A45E466EA9}" presName="ThreeNodes_1" presStyleLbl="node1" presStyleIdx="0" presStyleCnt="3">
        <dgm:presLayoutVars>
          <dgm:bulletEnabled val="1"/>
        </dgm:presLayoutVars>
      </dgm:prSet>
      <dgm:spPr/>
    </dgm:pt>
    <dgm:pt modelId="{B7CCC4A6-99C7-9149-9EF2-95F765CCFEDB}" type="pres">
      <dgm:prSet presAssocID="{0EAD8102-68ED-4E70-B66C-17A45E466EA9}" presName="ThreeNodes_2" presStyleLbl="node1" presStyleIdx="1" presStyleCnt="3">
        <dgm:presLayoutVars>
          <dgm:bulletEnabled val="1"/>
        </dgm:presLayoutVars>
      </dgm:prSet>
      <dgm:spPr/>
    </dgm:pt>
    <dgm:pt modelId="{CD13C438-562B-B740-AE64-7980C5A13EB9}" type="pres">
      <dgm:prSet presAssocID="{0EAD8102-68ED-4E70-B66C-17A45E466EA9}" presName="ThreeNodes_3" presStyleLbl="node1" presStyleIdx="2" presStyleCnt="3">
        <dgm:presLayoutVars>
          <dgm:bulletEnabled val="1"/>
        </dgm:presLayoutVars>
      </dgm:prSet>
      <dgm:spPr/>
    </dgm:pt>
    <dgm:pt modelId="{141EC5E4-29E3-7444-A262-816C9F536A1C}" type="pres">
      <dgm:prSet presAssocID="{0EAD8102-68ED-4E70-B66C-17A45E466EA9}" presName="ThreeConn_1-2" presStyleLbl="fgAccFollowNode1" presStyleIdx="0" presStyleCnt="2">
        <dgm:presLayoutVars>
          <dgm:bulletEnabled val="1"/>
        </dgm:presLayoutVars>
      </dgm:prSet>
      <dgm:spPr/>
    </dgm:pt>
    <dgm:pt modelId="{2AD0C189-BDB2-714D-BB2E-6B349D56026C}" type="pres">
      <dgm:prSet presAssocID="{0EAD8102-68ED-4E70-B66C-17A45E466EA9}" presName="ThreeConn_2-3" presStyleLbl="fgAccFollowNode1" presStyleIdx="1" presStyleCnt="2">
        <dgm:presLayoutVars>
          <dgm:bulletEnabled val="1"/>
        </dgm:presLayoutVars>
      </dgm:prSet>
      <dgm:spPr/>
    </dgm:pt>
    <dgm:pt modelId="{7DE42E0E-510C-8647-B11F-714A7C55416D}" type="pres">
      <dgm:prSet presAssocID="{0EAD8102-68ED-4E70-B66C-17A45E466EA9}" presName="ThreeNodes_1_text" presStyleLbl="node1" presStyleIdx="2" presStyleCnt="3">
        <dgm:presLayoutVars>
          <dgm:bulletEnabled val="1"/>
        </dgm:presLayoutVars>
      </dgm:prSet>
      <dgm:spPr/>
    </dgm:pt>
    <dgm:pt modelId="{0A0C3A92-531D-9646-8742-A3E7CC158BE0}" type="pres">
      <dgm:prSet presAssocID="{0EAD8102-68ED-4E70-B66C-17A45E466EA9}" presName="ThreeNodes_2_text" presStyleLbl="node1" presStyleIdx="2" presStyleCnt="3">
        <dgm:presLayoutVars>
          <dgm:bulletEnabled val="1"/>
        </dgm:presLayoutVars>
      </dgm:prSet>
      <dgm:spPr/>
    </dgm:pt>
    <dgm:pt modelId="{158979B3-7801-C041-B24E-A9D65F14E23D}" type="pres">
      <dgm:prSet presAssocID="{0EAD8102-68ED-4E70-B66C-17A45E466EA9}" presName="ThreeNodes_3_text" presStyleLbl="node1" presStyleIdx="2" presStyleCnt="3">
        <dgm:presLayoutVars>
          <dgm:bulletEnabled val="1"/>
        </dgm:presLayoutVars>
      </dgm:prSet>
      <dgm:spPr/>
    </dgm:pt>
  </dgm:ptLst>
  <dgm:cxnLst>
    <dgm:cxn modelId="{7B6E4509-6C9A-7748-B22C-9C9BB077DDAD}" type="presOf" srcId="{14F5D634-8F69-47E6-9633-6D492C0EBCFF}" destId="{0A0C3A92-531D-9646-8742-A3E7CC158BE0}" srcOrd="1" destOrd="0" presId="urn:microsoft.com/office/officeart/2005/8/layout/vProcess5"/>
    <dgm:cxn modelId="{85450711-5B0D-7C48-92DF-89D16251EDC2}" type="presOf" srcId="{DA86D12F-D38F-4270-AD1A-F6365B527F3D}" destId="{7DE42E0E-510C-8647-B11F-714A7C55416D}" srcOrd="1" destOrd="0" presId="urn:microsoft.com/office/officeart/2005/8/layout/vProcess5"/>
    <dgm:cxn modelId="{F3FBDB14-40FF-1249-AF8B-D0603C254A51}" type="presOf" srcId="{0EAD8102-68ED-4E70-B66C-17A45E466EA9}" destId="{D97202AC-316D-674A-8970-6F6B5E7BB0F7}" srcOrd="0" destOrd="0" presId="urn:microsoft.com/office/officeart/2005/8/layout/vProcess5"/>
    <dgm:cxn modelId="{ECE32A20-7525-45DC-9DF1-A1D9D2296A50}" srcId="{0EAD8102-68ED-4E70-B66C-17A45E466EA9}" destId="{14F5D634-8F69-47E6-9633-6D492C0EBCFF}" srcOrd="1" destOrd="0" parTransId="{BCD4D724-FCCD-4F8D-8A0B-92597A2AC789}" sibTransId="{9CA4F775-E86E-4D77-97E9-A40BF277C592}"/>
    <dgm:cxn modelId="{8CC9A042-1387-4BF1-BE24-F8F77180E76D}" srcId="{0EAD8102-68ED-4E70-B66C-17A45E466EA9}" destId="{323FBE95-EEA0-4760-8F1C-94A81FDE2DE0}" srcOrd="2" destOrd="0" parTransId="{F2BC1F5A-64E2-44F6-B223-FCA5B35A7A8A}" sibTransId="{394A2E91-B509-4E93-BCB0-33ED465FA566}"/>
    <dgm:cxn modelId="{5EAEDC52-7C9E-A44B-85D8-CABEFF115FEB}" type="presOf" srcId="{DA86D12F-D38F-4270-AD1A-F6365B527F3D}" destId="{F435EE71-F539-3042-89B0-262131E112DF}" srcOrd="0" destOrd="0" presId="urn:microsoft.com/office/officeart/2005/8/layout/vProcess5"/>
    <dgm:cxn modelId="{3EC9975F-D6CB-AC4D-BA34-86231CD73B15}" type="presOf" srcId="{14F5D634-8F69-47E6-9633-6D492C0EBCFF}" destId="{B7CCC4A6-99C7-9149-9EF2-95F765CCFEDB}" srcOrd="0" destOrd="0" presId="urn:microsoft.com/office/officeart/2005/8/layout/vProcess5"/>
    <dgm:cxn modelId="{581E4D61-E23D-B44E-9BE6-AC197A83F677}" type="presOf" srcId="{323FBE95-EEA0-4760-8F1C-94A81FDE2DE0}" destId="{CD13C438-562B-B740-AE64-7980C5A13EB9}" srcOrd="0" destOrd="0" presId="urn:microsoft.com/office/officeart/2005/8/layout/vProcess5"/>
    <dgm:cxn modelId="{F5A5D097-0380-47BB-8D08-1E9182D94BCA}" srcId="{0EAD8102-68ED-4E70-B66C-17A45E466EA9}" destId="{DA86D12F-D38F-4270-AD1A-F6365B527F3D}" srcOrd="0" destOrd="0" parTransId="{31276F6C-5283-41AE-9F95-407C8AE6F9EE}" sibTransId="{7DC857AB-0CE9-485C-8165-8123F2A89CFD}"/>
    <dgm:cxn modelId="{3B5490B6-097B-A54D-81A2-D95DFC57C9F2}" type="presOf" srcId="{7DC857AB-0CE9-485C-8165-8123F2A89CFD}" destId="{141EC5E4-29E3-7444-A262-816C9F536A1C}" srcOrd="0" destOrd="0" presId="urn:microsoft.com/office/officeart/2005/8/layout/vProcess5"/>
    <dgm:cxn modelId="{ADE134CE-A4EF-DF45-A685-810B8F5715C8}" type="presOf" srcId="{9CA4F775-E86E-4D77-97E9-A40BF277C592}" destId="{2AD0C189-BDB2-714D-BB2E-6B349D56026C}" srcOrd="0" destOrd="0" presId="urn:microsoft.com/office/officeart/2005/8/layout/vProcess5"/>
    <dgm:cxn modelId="{5D7AE0FD-ECD5-9E46-A607-D525F4076282}" type="presOf" srcId="{323FBE95-EEA0-4760-8F1C-94A81FDE2DE0}" destId="{158979B3-7801-C041-B24E-A9D65F14E23D}" srcOrd="1" destOrd="0" presId="urn:microsoft.com/office/officeart/2005/8/layout/vProcess5"/>
    <dgm:cxn modelId="{EC24F151-34DE-3846-AB25-BE0BA68BF961}" type="presParOf" srcId="{D97202AC-316D-674A-8970-6F6B5E7BB0F7}" destId="{3943305E-2687-4A47-97FE-1A0B85F4B7C0}" srcOrd="0" destOrd="0" presId="urn:microsoft.com/office/officeart/2005/8/layout/vProcess5"/>
    <dgm:cxn modelId="{E3CCF459-1B09-C14D-9D6C-C1F24C7A3E35}" type="presParOf" srcId="{D97202AC-316D-674A-8970-6F6B5E7BB0F7}" destId="{F435EE71-F539-3042-89B0-262131E112DF}" srcOrd="1" destOrd="0" presId="urn:microsoft.com/office/officeart/2005/8/layout/vProcess5"/>
    <dgm:cxn modelId="{425C166A-EA07-A84B-A050-85C1333E3106}" type="presParOf" srcId="{D97202AC-316D-674A-8970-6F6B5E7BB0F7}" destId="{B7CCC4A6-99C7-9149-9EF2-95F765CCFEDB}" srcOrd="2" destOrd="0" presId="urn:microsoft.com/office/officeart/2005/8/layout/vProcess5"/>
    <dgm:cxn modelId="{0D17AE63-5DF5-F048-BC6B-4D44ED77C829}" type="presParOf" srcId="{D97202AC-316D-674A-8970-6F6B5E7BB0F7}" destId="{CD13C438-562B-B740-AE64-7980C5A13EB9}" srcOrd="3" destOrd="0" presId="urn:microsoft.com/office/officeart/2005/8/layout/vProcess5"/>
    <dgm:cxn modelId="{D694F6D1-4451-B744-97C6-7CE9E9B31B53}" type="presParOf" srcId="{D97202AC-316D-674A-8970-6F6B5E7BB0F7}" destId="{141EC5E4-29E3-7444-A262-816C9F536A1C}" srcOrd="4" destOrd="0" presId="urn:microsoft.com/office/officeart/2005/8/layout/vProcess5"/>
    <dgm:cxn modelId="{D1FAC878-AF9F-B640-B956-3461B1636AAE}" type="presParOf" srcId="{D97202AC-316D-674A-8970-6F6B5E7BB0F7}" destId="{2AD0C189-BDB2-714D-BB2E-6B349D56026C}" srcOrd="5" destOrd="0" presId="urn:microsoft.com/office/officeart/2005/8/layout/vProcess5"/>
    <dgm:cxn modelId="{FE0E70AB-2DEC-4744-88C8-41A690CB30C7}" type="presParOf" srcId="{D97202AC-316D-674A-8970-6F6B5E7BB0F7}" destId="{7DE42E0E-510C-8647-B11F-714A7C55416D}" srcOrd="6" destOrd="0" presId="urn:microsoft.com/office/officeart/2005/8/layout/vProcess5"/>
    <dgm:cxn modelId="{B46B6CC7-D162-FD4B-9AA9-8F3BF3584F4F}" type="presParOf" srcId="{D97202AC-316D-674A-8970-6F6B5E7BB0F7}" destId="{0A0C3A92-531D-9646-8742-A3E7CC158BE0}" srcOrd="7" destOrd="0" presId="urn:microsoft.com/office/officeart/2005/8/layout/vProcess5"/>
    <dgm:cxn modelId="{5C22EC86-8175-C14A-9D20-EB05EE971259}" type="presParOf" srcId="{D97202AC-316D-674A-8970-6F6B5E7BB0F7}" destId="{158979B3-7801-C041-B24E-A9D65F14E23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84FA7A-2315-48DB-8EF2-D32AF7AC3617}"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8871DCF-B9A1-4DB1-9BFB-E5F1D74956D6}">
      <dgm:prSet/>
      <dgm:spPr/>
      <dgm:t>
        <a:bodyPr/>
        <a:lstStyle/>
        <a:p>
          <a:pPr>
            <a:lnSpc>
              <a:spcPct val="100000"/>
            </a:lnSpc>
            <a:defRPr b="1"/>
          </a:pPr>
          <a:r>
            <a:rPr lang="en-US"/>
            <a:t>Define</a:t>
          </a:r>
        </a:p>
      </dgm:t>
    </dgm:pt>
    <dgm:pt modelId="{96A61515-D2E5-472B-BFA4-E0C96062F2E3}" type="parTrans" cxnId="{DC590810-1411-4546-A01F-C41A0671DD93}">
      <dgm:prSet/>
      <dgm:spPr/>
      <dgm:t>
        <a:bodyPr/>
        <a:lstStyle/>
        <a:p>
          <a:endParaRPr lang="en-US"/>
        </a:p>
      </dgm:t>
    </dgm:pt>
    <dgm:pt modelId="{B8D9D3F2-778A-4431-A64E-1C7D978544BA}" type="sibTrans" cxnId="{DC590810-1411-4546-A01F-C41A0671DD93}">
      <dgm:prSet/>
      <dgm:spPr/>
      <dgm:t>
        <a:bodyPr/>
        <a:lstStyle/>
        <a:p>
          <a:endParaRPr lang="en-US"/>
        </a:p>
      </dgm:t>
    </dgm:pt>
    <dgm:pt modelId="{D58D6159-F158-4A57-91EC-22F6EB6D8985}">
      <dgm:prSet/>
      <dgm:spPr/>
      <dgm:t>
        <a:bodyPr/>
        <a:lstStyle/>
        <a:p>
          <a:pPr>
            <a:lnSpc>
              <a:spcPct val="100000"/>
            </a:lnSpc>
          </a:pPr>
          <a:r>
            <a:rPr lang="en-US"/>
            <a:t>Define the Goal</a:t>
          </a:r>
        </a:p>
      </dgm:t>
    </dgm:pt>
    <dgm:pt modelId="{6942F0CF-F816-4B42-96A6-B6CC5A56DC68}" type="parTrans" cxnId="{BD84FE40-3CD3-4137-A670-6F0F559A582D}">
      <dgm:prSet/>
      <dgm:spPr/>
      <dgm:t>
        <a:bodyPr/>
        <a:lstStyle/>
        <a:p>
          <a:endParaRPr lang="en-US"/>
        </a:p>
      </dgm:t>
    </dgm:pt>
    <dgm:pt modelId="{EBC8BD06-103A-4ED0-8571-D1DF52CC06D9}" type="sibTrans" cxnId="{BD84FE40-3CD3-4137-A670-6F0F559A582D}">
      <dgm:prSet/>
      <dgm:spPr/>
      <dgm:t>
        <a:bodyPr/>
        <a:lstStyle/>
        <a:p>
          <a:endParaRPr lang="en-US"/>
        </a:p>
      </dgm:t>
    </dgm:pt>
    <dgm:pt modelId="{34CDE33A-0B38-4F55-A6AA-473E1720CC40}">
      <dgm:prSet/>
      <dgm:spPr/>
      <dgm:t>
        <a:bodyPr/>
        <a:lstStyle/>
        <a:p>
          <a:r>
            <a:rPr lang="en-US"/>
            <a:t>Primary Goal is to reduce the number of customers that defaulted on loans by at least 10%, creating and implementing a model that predicts which loan applicants are likely to default.</a:t>
          </a:r>
        </a:p>
      </dgm:t>
    </dgm:pt>
    <dgm:pt modelId="{B66AE7CA-23CA-44D5-898F-83E162AD1D21}" type="parTrans" cxnId="{CEF24A7C-C16F-4C6C-B3A0-C4AF9367BB32}">
      <dgm:prSet/>
      <dgm:spPr/>
      <dgm:t>
        <a:bodyPr/>
        <a:lstStyle/>
        <a:p>
          <a:endParaRPr lang="en-US"/>
        </a:p>
      </dgm:t>
    </dgm:pt>
    <dgm:pt modelId="{54FDC3FC-C2CE-443D-9209-3C72A28F53AF}" type="sibTrans" cxnId="{CEF24A7C-C16F-4C6C-B3A0-C4AF9367BB32}">
      <dgm:prSet/>
      <dgm:spPr/>
      <dgm:t>
        <a:bodyPr/>
        <a:lstStyle/>
        <a:p>
          <a:endParaRPr lang="en-US"/>
        </a:p>
      </dgm:t>
    </dgm:pt>
    <dgm:pt modelId="{DFD0381D-E625-4ECF-8470-21704FC35BBD}">
      <dgm:prSet/>
      <dgm:spPr/>
      <dgm:t>
        <a:bodyPr/>
        <a:lstStyle/>
        <a:p>
          <a:pPr>
            <a:lnSpc>
              <a:spcPct val="100000"/>
            </a:lnSpc>
            <a:defRPr b="1"/>
          </a:pPr>
          <a:r>
            <a:rPr lang="en-US"/>
            <a:t>Collect and Manage</a:t>
          </a:r>
        </a:p>
      </dgm:t>
    </dgm:pt>
    <dgm:pt modelId="{0A019E9A-B016-48BC-96D9-7BA6F0F5E628}" type="parTrans" cxnId="{273B1005-B4CD-4380-95C7-8125811B5BA2}">
      <dgm:prSet/>
      <dgm:spPr/>
      <dgm:t>
        <a:bodyPr/>
        <a:lstStyle/>
        <a:p>
          <a:endParaRPr lang="en-US"/>
        </a:p>
      </dgm:t>
    </dgm:pt>
    <dgm:pt modelId="{02A3A620-55B8-4982-8EF5-4853F43322EE}" type="sibTrans" cxnId="{273B1005-B4CD-4380-95C7-8125811B5BA2}">
      <dgm:prSet/>
      <dgm:spPr/>
      <dgm:t>
        <a:bodyPr/>
        <a:lstStyle/>
        <a:p>
          <a:endParaRPr lang="en-US"/>
        </a:p>
      </dgm:t>
    </dgm:pt>
    <dgm:pt modelId="{875A951B-AD56-422D-8B7B-29863DD05837}">
      <dgm:prSet/>
      <dgm:spPr/>
      <dgm:t>
        <a:bodyPr/>
        <a:lstStyle/>
        <a:p>
          <a:pPr>
            <a:lnSpc>
              <a:spcPct val="100000"/>
            </a:lnSpc>
          </a:pPr>
          <a:r>
            <a:rPr lang="en-US"/>
            <a:t>Collect and Manage Data</a:t>
          </a:r>
        </a:p>
      </dgm:t>
    </dgm:pt>
    <dgm:pt modelId="{0B29BF2F-DDC4-4E22-A5E6-D0A77D39B157}" type="parTrans" cxnId="{5BFE87B8-5A25-4CEC-AE8E-E117C2B1B104}">
      <dgm:prSet/>
      <dgm:spPr/>
      <dgm:t>
        <a:bodyPr/>
        <a:lstStyle/>
        <a:p>
          <a:endParaRPr lang="en-US"/>
        </a:p>
      </dgm:t>
    </dgm:pt>
    <dgm:pt modelId="{C3B4EFC0-E1ED-4C3F-8F84-F6A3241A3873}" type="sibTrans" cxnId="{5BFE87B8-5A25-4CEC-AE8E-E117C2B1B104}">
      <dgm:prSet/>
      <dgm:spPr/>
      <dgm:t>
        <a:bodyPr/>
        <a:lstStyle/>
        <a:p>
          <a:endParaRPr lang="en-US"/>
        </a:p>
      </dgm:t>
    </dgm:pt>
    <dgm:pt modelId="{E293A01A-6FC4-49D9-AB90-09547F49B325}">
      <dgm:prSet/>
      <dgm:spPr/>
      <dgm:t>
        <a:bodyPr/>
        <a:lstStyle/>
        <a:p>
          <a:r>
            <a:rPr lang="en-US"/>
            <a:t>General, History of las Payment, Amount of bill statement,  Amount of previous payment, clients behaivour.</a:t>
          </a:r>
        </a:p>
      </dgm:t>
    </dgm:pt>
    <dgm:pt modelId="{0BE9158F-CC70-42BE-8E58-17A42FC22EB9}" type="parTrans" cxnId="{1040DE29-9D2F-4A57-AE1B-8E1430DB2502}">
      <dgm:prSet/>
      <dgm:spPr/>
      <dgm:t>
        <a:bodyPr/>
        <a:lstStyle/>
        <a:p>
          <a:endParaRPr lang="en-US"/>
        </a:p>
      </dgm:t>
    </dgm:pt>
    <dgm:pt modelId="{8D4F997B-BBAA-4B1E-98A7-76B033260BFD}" type="sibTrans" cxnId="{1040DE29-9D2F-4A57-AE1B-8E1430DB2502}">
      <dgm:prSet/>
      <dgm:spPr/>
      <dgm:t>
        <a:bodyPr/>
        <a:lstStyle/>
        <a:p>
          <a:endParaRPr lang="en-US"/>
        </a:p>
      </dgm:t>
    </dgm:pt>
    <dgm:pt modelId="{8240541E-EF26-4EFD-BBE2-5C9E77D9D0A6}">
      <dgm:prSet/>
      <dgm:spPr/>
      <dgm:t>
        <a:bodyPr/>
        <a:lstStyle/>
        <a:p>
          <a:r>
            <a:rPr lang="en-US" dirty="0"/>
            <a:t>Credit score, income typo of loan, Credit score, APR, Available credit, Credit utilization, collections are not included in the dataset..   </a:t>
          </a:r>
        </a:p>
      </dgm:t>
    </dgm:pt>
    <dgm:pt modelId="{DA4D1E5B-F9F1-4D3C-B900-BC5E3E5FA046}" type="parTrans" cxnId="{6297BF1A-CED8-4BBB-98ED-EF70C05CED51}">
      <dgm:prSet/>
      <dgm:spPr/>
      <dgm:t>
        <a:bodyPr/>
        <a:lstStyle/>
        <a:p>
          <a:endParaRPr lang="en-US"/>
        </a:p>
      </dgm:t>
    </dgm:pt>
    <dgm:pt modelId="{4235DB41-73C9-4B46-AA38-A603FEE27DE2}" type="sibTrans" cxnId="{6297BF1A-CED8-4BBB-98ED-EF70C05CED51}">
      <dgm:prSet/>
      <dgm:spPr/>
      <dgm:t>
        <a:bodyPr/>
        <a:lstStyle/>
        <a:p>
          <a:endParaRPr lang="en-US"/>
        </a:p>
      </dgm:t>
    </dgm:pt>
    <dgm:pt modelId="{8DE32377-F394-4FC6-969D-D138BB7D22E6}">
      <dgm:prSet/>
      <dgm:spPr/>
      <dgm:t>
        <a:bodyPr/>
        <a:lstStyle/>
        <a:p>
          <a:pPr>
            <a:lnSpc>
              <a:spcPct val="100000"/>
            </a:lnSpc>
            <a:defRPr b="1"/>
          </a:pPr>
          <a:r>
            <a:rPr lang="en-US"/>
            <a:t>Build</a:t>
          </a:r>
        </a:p>
      </dgm:t>
    </dgm:pt>
    <dgm:pt modelId="{2ACADD96-2F33-47A0-A39C-ACF38F8A18DC}" type="parTrans" cxnId="{6492A9DF-1F91-4F82-B860-4A257786BF5E}">
      <dgm:prSet/>
      <dgm:spPr/>
      <dgm:t>
        <a:bodyPr/>
        <a:lstStyle/>
        <a:p>
          <a:endParaRPr lang="en-US"/>
        </a:p>
      </dgm:t>
    </dgm:pt>
    <dgm:pt modelId="{213439F9-AA24-4361-9181-8DAB9E8A29C6}" type="sibTrans" cxnId="{6492A9DF-1F91-4F82-B860-4A257786BF5E}">
      <dgm:prSet/>
      <dgm:spPr/>
      <dgm:t>
        <a:bodyPr/>
        <a:lstStyle/>
        <a:p>
          <a:endParaRPr lang="en-US"/>
        </a:p>
      </dgm:t>
    </dgm:pt>
    <dgm:pt modelId="{77C52D58-38D9-434F-8C6F-65769DE5352A}">
      <dgm:prSet/>
      <dgm:spPr/>
      <dgm:t>
        <a:bodyPr/>
        <a:lstStyle/>
        <a:p>
          <a:pPr>
            <a:lnSpc>
              <a:spcPct val="100000"/>
            </a:lnSpc>
          </a:pPr>
          <a:r>
            <a:rPr lang="en-US"/>
            <a:t>Build the Model</a:t>
          </a:r>
        </a:p>
      </dgm:t>
    </dgm:pt>
    <dgm:pt modelId="{26A14EF3-FE82-4A74-B40B-82D5DB578E67}" type="parTrans" cxnId="{724B26B9-93B8-41CB-BE71-AE58CF9990E1}">
      <dgm:prSet/>
      <dgm:spPr/>
      <dgm:t>
        <a:bodyPr/>
        <a:lstStyle/>
        <a:p>
          <a:endParaRPr lang="en-US"/>
        </a:p>
      </dgm:t>
    </dgm:pt>
    <dgm:pt modelId="{7798CF9E-5BEA-461B-9A62-7A44AAD08463}" type="sibTrans" cxnId="{724B26B9-93B8-41CB-BE71-AE58CF9990E1}">
      <dgm:prSet/>
      <dgm:spPr/>
      <dgm:t>
        <a:bodyPr/>
        <a:lstStyle/>
        <a:p>
          <a:endParaRPr lang="en-US"/>
        </a:p>
      </dgm:t>
    </dgm:pt>
    <dgm:pt modelId="{64F16E3B-24B8-4ED3-AE3A-2ADF05A77FDB}">
      <dgm:prSet/>
      <dgm:spPr/>
      <dgm:t>
        <a:bodyPr/>
        <a:lstStyle/>
        <a:p>
          <a:r>
            <a:rPr lang="en-US"/>
            <a:t>Training set of 75% and  Test set 25%</a:t>
          </a:r>
        </a:p>
      </dgm:t>
    </dgm:pt>
    <dgm:pt modelId="{BC8D34E6-4FC4-4AA5-B7B2-92FD1222653A}" type="parTrans" cxnId="{0C6EAEE3-B499-4232-A02C-975DF3B561D3}">
      <dgm:prSet/>
      <dgm:spPr/>
      <dgm:t>
        <a:bodyPr/>
        <a:lstStyle/>
        <a:p>
          <a:endParaRPr lang="en-US"/>
        </a:p>
      </dgm:t>
    </dgm:pt>
    <dgm:pt modelId="{A05956D7-0E6E-4637-81AC-583ACB8C5765}" type="sibTrans" cxnId="{0C6EAEE3-B499-4232-A02C-975DF3B561D3}">
      <dgm:prSet/>
      <dgm:spPr/>
      <dgm:t>
        <a:bodyPr/>
        <a:lstStyle/>
        <a:p>
          <a:endParaRPr lang="en-US"/>
        </a:p>
      </dgm:t>
    </dgm:pt>
    <dgm:pt modelId="{8F3C4435-0FE8-488B-8ED8-13537A1D9DF2}">
      <dgm:prSet/>
      <dgm:spPr/>
      <dgm:t>
        <a:bodyPr/>
        <a:lstStyle/>
        <a:p>
          <a:r>
            <a:rPr lang="en-US"/>
            <a:t>Classification model will be evaluated: C5.0, Random Forest, SVM, kkn, Decision trees.</a:t>
          </a:r>
        </a:p>
      </dgm:t>
    </dgm:pt>
    <dgm:pt modelId="{2070F163-98E7-46DF-8D37-1A70DB313EBF}" type="parTrans" cxnId="{3203C57B-0B8F-45CF-BB6C-3F12F8B894B5}">
      <dgm:prSet/>
      <dgm:spPr/>
      <dgm:t>
        <a:bodyPr/>
        <a:lstStyle/>
        <a:p>
          <a:endParaRPr lang="en-US"/>
        </a:p>
      </dgm:t>
    </dgm:pt>
    <dgm:pt modelId="{B132F584-BD7B-4BCF-98BB-EC261BFF7FDB}" type="sibTrans" cxnId="{3203C57B-0B8F-45CF-BB6C-3F12F8B894B5}">
      <dgm:prSet/>
      <dgm:spPr/>
      <dgm:t>
        <a:bodyPr/>
        <a:lstStyle/>
        <a:p>
          <a:endParaRPr lang="en-US"/>
        </a:p>
      </dgm:t>
    </dgm:pt>
    <dgm:pt modelId="{894DF8C7-5C19-4B70-B900-E67C0116735A}">
      <dgm:prSet/>
      <dgm:spPr/>
      <dgm:t>
        <a:bodyPr/>
        <a:lstStyle/>
        <a:p>
          <a:pPr>
            <a:lnSpc>
              <a:spcPct val="100000"/>
            </a:lnSpc>
            <a:defRPr b="1"/>
          </a:pPr>
          <a:r>
            <a:rPr lang="en-US"/>
            <a:t>Evaluate and Critique</a:t>
          </a:r>
        </a:p>
      </dgm:t>
    </dgm:pt>
    <dgm:pt modelId="{332D44DA-2183-4C3A-ADD3-5CAD81FEAA26}" type="parTrans" cxnId="{43A40504-0E26-4AF0-93A8-EA0B026597EA}">
      <dgm:prSet/>
      <dgm:spPr/>
      <dgm:t>
        <a:bodyPr/>
        <a:lstStyle/>
        <a:p>
          <a:endParaRPr lang="en-US"/>
        </a:p>
      </dgm:t>
    </dgm:pt>
    <dgm:pt modelId="{3EB0C8E5-8B4C-4081-8909-12BA2E830E8A}" type="sibTrans" cxnId="{43A40504-0E26-4AF0-93A8-EA0B026597EA}">
      <dgm:prSet/>
      <dgm:spPr/>
      <dgm:t>
        <a:bodyPr/>
        <a:lstStyle/>
        <a:p>
          <a:endParaRPr lang="en-US"/>
        </a:p>
      </dgm:t>
    </dgm:pt>
    <dgm:pt modelId="{E2BE7728-2C7A-4212-84A1-ED38942D3786}">
      <dgm:prSet/>
      <dgm:spPr/>
      <dgm:t>
        <a:bodyPr/>
        <a:lstStyle/>
        <a:p>
          <a:pPr>
            <a:lnSpc>
              <a:spcPct val="100000"/>
            </a:lnSpc>
          </a:pPr>
          <a:r>
            <a:rPr lang="en-US"/>
            <a:t>Evaluate and Critique Model</a:t>
          </a:r>
        </a:p>
      </dgm:t>
    </dgm:pt>
    <dgm:pt modelId="{F3B815DB-BDA2-4664-B883-59ABD3F9C9DF}" type="parTrans" cxnId="{01AE5B04-314C-44C7-844C-96BBAC3BF5C7}">
      <dgm:prSet/>
      <dgm:spPr/>
      <dgm:t>
        <a:bodyPr/>
        <a:lstStyle/>
        <a:p>
          <a:endParaRPr lang="en-US"/>
        </a:p>
      </dgm:t>
    </dgm:pt>
    <dgm:pt modelId="{706BBE28-C12F-4502-B2B9-70B4CF798939}" type="sibTrans" cxnId="{01AE5B04-314C-44C7-844C-96BBAC3BF5C7}">
      <dgm:prSet/>
      <dgm:spPr/>
      <dgm:t>
        <a:bodyPr/>
        <a:lstStyle/>
        <a:p>
          <a:endParaRPr lang="en-US"/>
        </a:p>
      </dgm:t>
    </dgm:pt>
    <dgm:pt modelId="{AD77E2B3-2B75-4E2C-80FF-E5DCA744D9E4}">
      <dgm:prSet/>
      <dgm:spPr/>
      <dgm:t>
        <a:bodyPr/>
        <a:lstStyle/>
        <a:p>
          <a:r>
            <a:rPr lang="en-US"/>
            <a:t>Evaluation of the model. Is the goal meet?</a:t>
          </a:r>
        </a:p>
      </dgm:t>
    </dgm:pt>
    <dgm:pt modelId="{E8977714-717E-4B46-90D2-7FA03C1CF5B0}" type="parTrans" cxnId="{7F6A073F-E4C3-4211-B055-48FADB5FCA37}">
      <dgm:prSet/>
      <dgm:spPr/>
      <dgm:t>
        <a:bodyPr/>
        <a:lstStyle/>
        <a:p>
          <a:endParaRPr lang="en-US"/>
        </a:p>
      </dgm:t>
    </dgm:pt>
    <dgm:pt modelId="{63CD0CA9-1ACD-4543-BCE6-C1E8C0E7875B}" type="sibTrans" cxnId="{7F6A073F-E4C3-4211-B055-48FADB5FCA37}">
      <dgm:prSet/>
      <dgm:spPr/>
      <dgm:t>
        <a:bodyPr/>
        <a:lstStyle/>
        <a:p>
          <a:endParaRPr lang="en-US"/>
        </a:p>
      </dgm:t>
    </dgm:pt>
    <dgm:pt modelId="{1469FE6C-0A88-45A9-9B73-E468D4B0A28E}">
      <dgm:prSet/>
      <dgm:spPr/>
      <dgm:t>
        <a:bodyPr/>
        <a:lstStyle/>
        <a:p>
          <a:r>
            <a:rPr lang="en-US"/>
            <a:t>Is the model accurate enough to meet the stakeholders’ needs?</a:t>
          </a:r>
        </a:p>
      </dgm:t>
    </dgm:pt>
    <dgm:pt modelId="{F819020D-BAC4-438C-9DDB-1DDCC4B59841}" type="parTrans" cxnId="{BCB7C31B-010C-476C-97DF-CA720EC351E3}">
      <dgm:prSet/>
      <dgm:spPr/>
      <dgm:t>
        <a:bodyPr/>
        <a:lstStyle/>
        <a:p>
          <a:endParaRPr lang="en-US"/>
        </a:p>
      </dgm:t>
    </dgm:pt>
    <dgm:pt modelId="{4E98C5E8-124D-4C2C-AA59-5C98E1A9A1B7}" type="sibTrans" cxnId="{BCB7C31B-010C-476C-97DF-CA720EC351E3}">
      <dgm:prSet/>
      <dgm:spPr/>
      <dgm:t>
        <a:bodyPr/>
        <a:lstStyle/>
        <a:p>
          <a:endParaRPr lang="en-US"/>
        </a:p>
      </dgm:t>
    </dgm:pt>
    <dgm:pt modelId="{522FD15F-E14E-4856-992B-BC56B8FF6222}">
      <dgm:prSet/>
      <dgm:spPr/>
      <dgm:t>
        <a:bodyPr/>
        <a:lstStyle/>
        <a:p>
          <a:r>
            <a:rPr lang="en-US"/>
            <a:t>Does it perform better than “the obvious guess” and any techniques being used currently?</a:t>
          </a:r>
        </a:p>
      </dgm:t>
    </dgm:pt>
    <dgm:pt modelId="{CF0C5CB0-DD67-40B0-A994-10446510E15C}" type="parTrans" cxnId="{C78EB697-CE76-4A44-B8A3-7BDB142E7ACB}">
      <dgm:prSet/>
      <dgm:spPr/>
      <dgm:t>
        <a:bodyPr/>
        <a:lstStyle/>
        <a:p>
          <a:endParaRPr lang="en-US"/>
        </a:p>
      </dgm:t>
    </dgm:pt>
    <dgm:pt modelId="{9D29CDD2-408E-47EB-AA5A-435F0DFEFFB3}" type="sibTrans" cxnId="{C78EB697-CE76-4A44-B8A3-7BDB142E7ACB}">
      <dgm:prSet/>
      <dgm:spPr/>
      <dgm:t>
        <a:bodyPr/>
        <a:lstStyle/>
        <a:p>
          <a:endParaRPr lang="en-US"/>
        </a:p>
      </dgm:t>
    </dgm:pt>
    <dgm:pt modelId="{8369F3C2-34CB-4BBF-AEC5-9EF7845724B2}">
      <dgm:prSet/>
      <dgm:spPr/>
      <dgm:t>
        <a:bodyPr/>
        <a:lstStyle/>
        <a:p>
          <a:r>
            <a:rPr lang="en-US"/>
            <a:t>Do the results of the model make sense in the context of the real-world problem domain?</a:t>
          </a:r>
        </a:p>
      </dgm:t>
    </dgm:pt>
    <dgm:pt modelId="{1D01C81F-5B7D-4899-ACCD-34F0A5DAEE68}" type="parTrans" cxnId="{7C412932-923D-43CF-8ED3-A062B5E5BD33}">
      <dgm:prSet/>
      <dgm:spPr/>
      <dgm:t>
        <a:bodyPr/>
        <a:lstStyle/>
        <a:p>
          <a:endParaRPr lang="en-US"/>
        </a:p>
      </dgm:t>
    </dgm:pt>
    <dgm:pt modelId="{40C36344-7CCF-4B6F-AB0C-2C07A978C194}" type="sibTrans" cxnId="{7C412932-923D-43CF-8ED3-A062B5E5BD33}">
      <dgm:prSet/>
      <dgm:spPr/>
      <dgm:t>
        <a:bodyPr/>
        <a:lstStyle/>
        <a:p>
          <a:endParaRPr lang="en-US"/>
        </a:p>
      </dgm:t>
    </dgm:pt>
    <dgm:pt modelId="{25DE30A5-46A4-436A-A4A7-12EAB7321BF5}">
      <dgm:prSet/>
      <dgm:spPr/>
      <dgm:t>
        <a:bodyPr/>
        <a:lstStyle/>
        <a:p>
          <a:pPr>
            <a:lnSpc>
              <a:spcPct val="100000"/>
            </a:lnSpc>
            <a:defRPr b="1"/>
          </a:pPr>
          <a:r>
            <a:rPr lang="en-US"/>
            <a:t>Present</a:t>
          </a:r>
        </a:p>
      </dgm:t>
    </dgm:pt>
    <dgm:pt modelId="{CCB1A097-66CA-4BF8-95D9-DC04C9DCF078}" type="parTrans" cxnId="{C415CD80-A07B-4109-9161-F8FF02EF2D34}">
      <dgm:prSet/>
      <dgm:spPr/>
      <dgm:t>
        <a:bodyPr/>
        <a:lstStyle/>
        <a:p>
          <a:endParaRPr lang="en-US"/>
        </a:p>
      </dgm:t>
    </dgm:pt>
    <dgm:pt modelId="{6A4245D4-AE38-4F4A-AAA2-7C50BEE183E7}" type="sibTrans" cxnId="{C415CD80-A07B-4109-9161-F8FF02EF2D34}">
      <dgm:prSet/>
      <dgm:spPr/>
      <dgm:t>
        <a:bodyPr/>
        <a:lstStyle/>
        <a:p>
          <a:endParaRPr lang="en-US"/>
        </a:p>
      </dgm:t>
    </dgm:pt>
    <dgm:pt modelId="{313BA31D-0B61-4B6D-9B7F-DD503E7CA6F8}">
      <dgm:prSet/>
      <dgm:spPr/>
      <dgm:t>
        <a:bodyPr/>
        <a:lstStyle/>
        <a:p>
          <a:pPr>
            <a:lnSpc>
              <a:spcPct val="100000"/>
            </a:lnSpc>
          </a:pPr>
          <a:r>
            <a:rPr lang="en-US"/>
            <a:t>Present Results and Document</a:t>
          </a:r>
        </a:p>
      </dgm:t>
    </dgm:pt>
    <dgm:pt modelId="{B3054A42-FC57-4ECC-91AF-9EFDA16DF636}" type="parTrans" cxnId="{91A68226-8C94-42FA-87EF-FAB81065F335}">
      <dgm:prSet/>
      <dgm:spPr/>
      <dgm:t>
        <a:bodyPr/>
        <a:lstStyle/>
        <a:p>
          <a:endParaRPr lang="en-US"/>
        </a:p>
      </dgm:t>
    </dgm:pt>
    <dgm:pt modelId="{58BEAE5E-4D34-44D5-BBCD-713326C61D5D}" type="sibTrans" cxnId="{91A68226-8C94-42FA-87EF-FAB81065F335}">
      <dgm:prSet/>
      <dgm:spPr/>
      <dgm:t>
        <a:bodyPr/>
        <a:lstStyle/>
        <a:p>
          <a:endParaRPr lang="en-US"/>
        </a:p>
      </dgm:t>
    </dgm:pt>
    <dgm:pt modelId="{01E6EB9D-E67D-419A-ADD5-78D1A9E21431}">
      <dgm:prSet/>
      <dgm:spPr/>
      <dgm:t>
        <a:bodyPr/>
        <a:lstStyle/>
        <a:p>
          <a:r>
            <a:rPr lang="en-US"/>
            <a:t>How should stakeholders interpret the model?</a:t>
          </a:r>
        </a:p>
      </dgm:t>
    </dgm:pt>
    <dgm:pt modelId="{9EC87CBA-26A9-46CE-BA09-4D3E3A74A003}" type="parTrans" cxnId="{5F9A7506-0B05-4A80-BB6F-F1C4AFCD9724}">
      <dgm:prSet/>
      <dgm:spPr/>
      <dgm:t>
        <a:bodyPr/>
        <a:lstStyle/>
        <a:p>
          <a:endParaRPr lang="en-US"/>
        </a:p>
      </dgm:t>
    </dgm:pt>
    <dgm:pt modelId="{2B66A68C-9797-4238-8C56-92034A134B07}" type="sibTrans" cxnId="{5F9A7506-0B05-4A80-BB6F-F1C4AFCD9724}">
      <dgm:prSet/>
      <dgm:spPr/>
      <dgm:t>
        <a:bodyPr/>
        <a:lstStyle/>
        <a:p>
          <a:endParaRPr lang="en-US"/>
        </a:p>
      </dgm:t>
    </dgm:pt>
    <dgm:pt modelId="{3AF2384C-FA47-4CA1-8E5A-58B30E7F9EE2}">
      <dgm:prSet/>
      <dgm:spPr/>
      <dgm:t>
        <a:bodyPr/>
        <a:lstStyle/>
        <a:p>
          <a:r>
            <a:rPr lang="en-US"/>
            <a:t>How confident should they be in its predictions?</a:t>
          </a:r>
        </a:p>
      </dgm:t>
    </dgm:pt>
    <dgm:pt modelId="{8A15D905-F3B6-474C-97A4-FDCD799D1DE7}" type="parTrans" cxnId="{0A48E2F4-A8D5-4E9B-B5DF-EC32CD05D7D6}">
      <dgm:prSet/>
      <dgm:spPr/>
      <dgm:t>
        <a:bodyPr/>
        <a:lstStyle/>
        <a:p>
          <a:endParaRPr lang="en-US"/>
        </a:p>
      </dgm:t>
    </dgm:pt>
    <dgm:pt modelId="{9E4B5771-79B2-4B9F-A2D1-7C325285215B}" type="sibTrans" cxnId="{0A48E2F4-A8D5-4E9B-B5DF-EC32CD05D7D6}">
      <dgm:prSet/>
      <dgm:spPr/>
      <dgm:t>
        <a:bodyPr/>
        <a:lstStyle/>
        <a:p>
          <a:endParaRPr lang="en-US"/>
        </a:p>
      </dgm:t>
    </dgm:pt>
    <dgm:pt modelId="{7F010331-486B-43B9-A440-EEEE975E9A0B}">
      <dgm:prSet/>
      <dgm:spPr/>
      <dgm:t>
        <a:bodyPr/>
        <a:lstStyle/>
        <a:p>
          <a:r>
            <a:rPr lang="en-US"/>
            <a:t>When should they potentially overrule the model’s predictions?</a:t>
          </a:r>
        </a:p>
      </dgm:t>
    </dgm:pt>
    <dgm:pt modelId="{D0789BE1-E224-4170-9BE3-812C9F0AE480}" type="parTrans" cxnId="{494444D1-FB22-47C4-B993-C3667FBF3509}">
      <dgm:prSet/>
      <dgm:spPr/>
      <dgm:t>
        <a:bodyPr/>
        <a:lstStyle/>
        <a:p>
          <a:endParaRPr lang="en-US"/>
        </a:p>
      </dgm:t>
    </dgm:pt>
    <dgm:pt modelId="{300055F7-ACDD-4D44-BC86-2DA46C67B993}" type="sibTrans" cxnId="{494444D1-FB22-47C4-B993-C3667FBF3509}">
      <dgm:prSet/>
      <dgm:spPr/>
      <dgm:t>
        <a:bodyPr/>
        <a:lstStyle/>
        <a:p>
          <a:endParaRPr lang="en-US"/>
        </a:p>
      </dgm:t>
    </dgm:pt>
    <dgm:pt modelId="{B7121540-BCEC-4255-960C-3BA222534E31}">
      <dgm:prSet/>
      <dgm:spPr/>
      <dgm:t>
        <a:bodyPr/>
        <a:lstStyle/>
        <a:p>
          <a:pPr>
            <a:lnSpc>
              <a:spcPct val="100000"/>
            </a:lnSpc>
            <a:defRPr b="1"/>
          </a:pPr>
          <a:r>
            <a:rPr lang="en-US"/>
            <a:t>Deploy</a:t>
          </a:r>
        </a:p>
      </dgm:t>
    </dgm:pt>
    <dgm:pt modelId="{B59742E9-5080-439A-A1F8-2DEA86A5DBEA}" type="parTrans" cxnId="{BA7B194E-7F2F-4010-8D34-D3737321D572}">
      <dgm:prSet/>
      <dgm:spPr/>
      <dgm:t>
        <a:bodyPr/>
        <a:lstStyle/>
        <a:p>
          <a:endParaRPr lang="en-US"/>
        </a:p>
      </dgm:t>
    </dgm:pt>
    <dgm:pt modelId="{13E3A405-A575-42CE-BEA5-CDF1A7C96392}" type="sibTrans" cxnId="{BA7B194E-7F2F-4010-8D34-D3737321D572}">
      <dgm:prSet/>
      <dgm:spPr/>
      <dgm:t>
        <a:bodyPr/>
        <a:lstStyle/>
        <a:p>
          <a:endParaRPr lang="en-US"/>
        </a:p>
      </dgm:t>
    </dgm:pt>
    <dgm:pt modelId="{0B283196-35F0-4C4B-AF91-D18262460B13}">
      <dgm:prSet/>
      <dgm:spPr/>
      <dgm:t>
        <a:bodyPr/>
        <a:lstStyle/>
        <a:p>
          <a:pPr>
            <a:lnSpc>
              <a:spcPct val="100000"/>
            </a:lnSpc>
          </a:pPr>
          <a:r>
            <a:rPr lang="en-US"/>
            <a:t>Deploy Model</a:t>
          </a:r>
        </a:p>
      </dgm:t>
    </dgm:pt>
    <dgm:pt modelId="{F9296BDF-9BD8-4035-9427-4AF0384580C7}" type="parTrans" cxnId="{613A39B5-5E28-4C7C-9764-1936E3702466}">
      <dgm:prSet/>
      <dgm:spPr/>
      <dgm:t>
        <a:bodyPr/>
        <a:lstStyle/>
        <a:p>
          <a:endParaRPr lang="en-US"/>
        </a:p>
      </dgm:t>
    </dgm:pt>
    <dgm:pt modelId="{9FEEBD6A-7B10-49AC-B5F2-E3606C3496C1}" type="sibTrans" cxnId="{613A39B5-5E28-4C7C-9764-1936E3702466}">
      <dgm:prSet/>
      <dgm:spPr/>
      <dgm:t>
        <a:bodyPr/>
        <a:lstStyle/>
        <a:p>
          <a:endParaRPr lang="en-US"/>
        </a:p>
      </dgm:t>
    </dgm:pt>
    <dgm:pt modelId="{DA856825-FEEC-489C-B341-AAB91070516B}">
      <dgm:prSet/>
      <dgm:spPr/>
      <dgm:t>
        <a:bodyPr/>
        <a:lstStyle/>
        <a:p>
          <a:r>
            <a:rPr lang="en-US"/>
            <a:t>How is the model to be handed off to “production”?</a:t>
          </a:r>
        </a:p>
      </dgm:t>
    </dgm:pt>
    <dgm:pt modelId="{172A365E-2852-47F2-8E32-4A635C2089A2}" type="parTrans" cxnId="{B77BEBC7-4586-4369-9BBC-56278057F2D7}">
      <dgm:prSet/>
      <dgm:spPr/>
      <dgm:t>
        <a:bodyPr/>
        <a:lstStyle/>
        <a:p>
          <a:endParaRPr lang="en-US"/>
        </a:p>
      </dgm:t>
    </dgm:pt>
    <dgm:pt modelId="{DD80B06B-A588-44FC-9D0A-6C92D372394F}" type="sibTrans" cxnId="{B77BEBC7-4586-4369-9BBC-56278057F2D7}">
      <dgm:prSet/>
      <dgm:spPr/>
      <dgm:t>
        <a:bodyPr/>
        <a:lstStyle/>
        <a:p>
          <a:endParaRPr lang="en-US"/>
        </a:p>
      </dgm:t>
    </dgm:pt>
    <dgm:pt modelId="{12136FF2-7150-49E7-8FC3-EEB628B0F772}">
      <dgm:prSet/>
      <dgm:spPr/>
      <dgm:t>
        <a:bodyPr/>
        <a:lstStyle/>
        <a:p>
          <a:r>
            <a:rPr lang="en-US"/>
            <a:t>How often, and under which circumstances, should the model be revised?</a:t>
          </a:r>
        </a:p>
      </dgm:t>
    </dgm:pt>
    <dgm:pt modelId="{6C6A1B67-42F6-452C-BCBE-B82A1D850FC1}" type="parTrans" cxnId="{A12CF33B-EED0-4B1D-A3F4-4E214774B4CC}">
      <dgm:prSet/>
      <dgm:spPr/>
      <dgm:t>
        <a:bodyPr/>
        <a:lstStyle/>
        <a:p>
          <a:endParaRPr lang="en-US"/>
        </a:p>
      </dgm:t>
    </dgm:pt>
    <dgm:pt modelId="{0A9BF66C-59BC-4976-8856-C62041E2C24F}" type="sibTrans" cxnId="{A12CF33B-EED0-4B1D-A3F4-4E214774B4CC}">
      <dgm:prSet/>
      <dgm:spPr/>
      <dgm:t>
        <a:bodyPr/>
        <a:lstStyle/>
        <a:p>
          <a:endParaRPr lang="en-US"/>
        </a:p>
      </dgm:t>
    </dgm:pt>
    <dgm:pt modelId="{3D901B77-1E30-4EE8-9FA1-5BF9DD83445E}" type="pres">
      <dgm:prSet presAssocID="{D284FA7A-2315-48DB-8EF2-D32AF7AC3617}" presName="root" presStyleCnt="0">
        <dgm:presLayoutVars>
          <dgm:dir/>
          <dgm:resizeHandles val="exact"/>
        </dgm:presLayoutVars>
      </dgm:prSet>
      <dgm:spPr/>
    </dgm:pt>
    <dgm:pt modelId="{DAA65FB8-6304-4713-91B8-1C30783886AF}" type="pres">
      <dgm:prSet presAssocID="{D8871DCF-B9A1-4DB1-9BFB-E5F1D74956D6}" presName="compNode" presStyleCnt="0"/>
      <dgm:spPr/>
    </dgm:pt>
    <dgm:pt modelId="{82114367-63EC-4D68-A9E0-BD6A58A24365}" type="pres">
      <dgm:prSet presAssocID="{D8871DCF-B9A1-4DB1-9BFB-E5F1D74956D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6BC5452E-8756-4347-B072-B996C367972E}" type="pres">
      <dgm:prSet presAssocID="{D8871DCF-B9A1-4DB1-9BFB-E5F1D74956D6}" presName="iconSpace" presStyleCnt="0"/>
      <dgm:spPr/>
    </dgm:pt>
    <dgm:pt modelId="{32B6A825-2D7E-4042-8781-D064D127D6CB}" type="pres">
      <dgm:prSet presAssocID="{D8871DCF-B9A1-4DB1-9BFB-E5F1D74956D6}" presName="parTx" presStyleLbl="revTx" presStyleIdx="0" presStyleCnt="12">
        <dgm:presLayoutVars>
          <dgm:chMax val="0"/>
          <dgm:chPref val="0"/>
        </dgm:presLayoutVars>
      </dgm:prSet>
      <dgm:spPr/>
    </dgm:pt>
    <dgm:pt modelId="{CB8CCC8E-84B2-4E7E-8E06-59DA269C8652}" type="pres">
      <dgm:prSet presAssocID="{D8871DCF-B9A1-4DB1-9BFB-E5F1D74956D6}" presName="txSpace" presStyleCnt="0"/>
      <dgm:spPr/>
    </dgm:pt>
    <dgm:pt modelId="{5960E91F-DA65-4EB1-AD0F-FB41A636FCEE}" type="pres">
      <dgm:prSet presAssocID="{D8871DCF-B9A1-4DB1-9BFB-E5F1D74956D6}" presName="desTx" presStyleLbl="revTx" presStyleIdx="1" presStyleCnt="12">
        <dgm:presLayoutVars/>
      </dgm:prSet>
      <dgm:spPr/>
    </dgm:pt>
    <dgm:pt modelId="{3364C122-14A6-4D14-8D63-58BADF7369A8}" type="pres">
      <dgm:prSet presAssocID="{B8D9D3F2-778A-4431-A64E-1C7D978544BA}" presName="sibTrans" presStyleCnt="0"/>
      <dgm:spPr/>
    </dgm:pt>
    <dgm:pt modelId="{80750164-E0FA-4D2C-B452-A5A82D8D1DFD}" type="pres">
      <dgm:prSet presAssocID="{DFD0381D-E625-4ECF-8470-21704FC35BBD}" presName="compNode" presStyleCnt="0"/>
      <dgm:spPr/>
    </dgm:pt>
    <dgm:pt modelId="{83D1B8CA-9456-4D1F-A7C9-B6199495DCB3}" type="pres">
      <dgm:prSet presAssocID="{DFD0381D-E625-4ECF-8470-21704FC35BB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Check"/>
        </a:ext>
      </dgm:extLst>
    </dgm:pt>
    <dgm:pt modelId="{7B721647-B183-4DFE-9270-73CA98B71ADF}" type="pres">
      <dgm:prSet presAssocID="{DFD0381D-E625-4ECF-8470-21704FC35BBD}" presName="iconSpace" presStyleCnt="0"/>
      <dgm:spPr/>
    </dgm:pt>
    <dgm:pt modelId="{2CE30951-360D-49CF-AA33-D9234333AB92}" type="pres">
      <dgm:prSet presAssocID="{DFD0381D-E625-4ECF-8470-21704FC35BBD}" presName="parTx" presStyleLbl="revTx" presStyleIdx="2" presStyleCnt="12">
        <dgm:presLayoutVars>
          <dgm:chMax val="0"/>
          <dgm:chPref val="0"/>
        </dgm:presLayoutVars>
      </dgm:prSet>
      <dgm:spPr/>
    </dgm:pt>
    <dgm:pt modelId="{0878EE6C-104C-417D-BA2F-7615954BAFA9}" type="pres">
      <dgm:prSet presAssocID="{DFD0381D-E625-4ECF-8470-21704FC35BBD}" presName="txSpace" presStyleCnt="0"/>
      <dgm:spPr/>
    </dgm:pt>
    <dgm:pt modelId="{3D137AF2-1900-40DE-BB5C-830D729F91BE}" type="pres">
      <dgm:prSet presAssocID="{DFD0381D-E625-4ECF-8470-21704FC35BBD}" presName="desTx" presStyleLbl="revTx" presStyleIdx="3" presStyleCnt="12">
        <dgm:presLayoutVars/>
      </dgm:prSet>
      <dgm:spPr/>
    </dgm:pt>
    <dgm:pt modelId="{DE11E586-ABCA-4C62-AFD1-F7E916FA9285}" type="pres">
      <dgm:prSet presAssocID="{02A3A620-55B8-4982-8EF5-4853F43322EE}" presName="sibTrans" presStyleCnt="0"/>
      <dgm:spPr/>
    </dgm:pt>
    <dgm:pt modelId="{1B82C854-E669-46A2-B1BB-BD84676E5B05}" type="pres">
      <dgm:prSet presAssocID="{8DE32377-F394-4FC6-969D-D138BB7D22E6}" presName="compNode" presStyleCnt="0"/>
      <dgm:spPr/>
    </dgm:pt>
    <dgm:pt modelId="{AD70A01A-F5F8-4B13-B97F-D9DB3BB672CC}" type="pres">
      <dgm:prSet presAssocID="{8DE32377-F394-4FC6-969D-D138BB7D22E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F3E5D4E1-4834-41B7-8923-6E1E6ED2E67F}" type="pres">
      <dgm:prSet presAssocID="{8DE32377-F394-4FC6-969D-D138BB7D22E6}" presName="iconSpace" presStyleCnt="0"/>
      <dgm:spPr/>
    </dgm:pt>
    <dgm:pt modelId="{6379245B-FB94-4808-97B0-4438140E8825}" type="pres">
      <dgm:prSet presAssocID="{8DE32377-F394-4FC6-969D-D138BB7D22E6}" presName="parTx" presStyleLbl="revTx" presStyleIdx="4" presStyleCnt="12">
        <dgm:presLayoutVars>
          <dgm:chMax val="0"/>
          <dgm:chPref val="0"/>
        </dgm:presLayoutVars>
      </dgm:prSet>
      <dgm:spPr/>
    </dgm:pt>
    <dgm:pt modelId="{3B81FD59-4895-467B-99A8-62019EAD2D49}" type="pres">
      <dgm:prSet presAssocID="{8DE32377-F394-4FC6-969D-D138BB7D22E6}" presName="txSpace" presStyleCnt="0"/>
      <dgm:spPr/>
    </dgm:pt>
    <dgm:pt modelId="{0E3C92D5-8DE5-4F70-84B3-764911657DAE}" type="pres">
      <dgm:prSet presAssocID="{8DE32377-F394-4FC6-969D-D138BB7D22E6}" presName="desTx" presStyleLbl="revTx" presStyleIdx="5" presStyleCnt="12">
        <dgm:presLayoutVars/>
      </dgm:prSet>
      <dgm:spPr/>
    </dgm:pt>
    <dgm:pt modelId="{B43833DF-5AF2-42C9-984D-8991EAFC67B7}" type="pres">
      <dgm:prSet presAssocID="{213439F9-AA24-4361-9181-8DAB9E8A29C6}" presName="sibTrans" presStyleCnt="0"/>
      <dgm:spPr/>
    </dgm:pt>
    <dgm:pt modelId="{628F7809-A95C-4E43-8B9A-99787B04ACF3}" type="pres">
      <dgm:prSet presAssocID="{894DF8C7-5C19-4B70-B900-E67C0116735A}" presName="compNode" presStyleCnt="0"/>
      <dgm:spPr/>
    </dgm:pt>
    <dgm:pt modelId="{45780C44-A240-4A02-8AF8-B5DCB64CBF42}" type="pres">
      <dgm:prSet presAssocID="{894DF8C7-5C19-4B70-B900-E67C0116735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E16BDF15-66C2-4047-8758-9D06CB8C98F3}" type="pres">
      <dgm:prSet presAssocID="{894DF8C7-5C19-4B70-B900-E67C0116735A}" presName="iconSpace" presStyleCnt="0"/>
      <dgm:spPr/>
    </dgm:pt>
    <dgm:pt modelId="{728B71D5-39B5-4503-97C5-90790B04F038}" type="pres">
      <dgm:prSet presAssocID="{894DF8C7-5C19-4B70-B900-E67C0116735A}" presName="parTx" presStyleLbl="revTx" presStyleIdx="6" presStyleCnt="12">
        <dgm:presLayoutVars>
          <dgm:chMax val="0"/>
          <dgm:chPref val="0"/>
        </dgm:presLayoutVars>
      </dgm:prSet>
      <dgm:spPr/>
    </dgm:pt>
    <dgm:pt modelId="{D5C1FECF-A310-453C-B96C-CE38C17B8490}" type="pres">
      <dgm:prSet presAssocID="{894DF8C7-5C19-4B70-B900-E67C0116735A}" presName="txSpace" presStyleCnt="0"/>
      <dgm:spPr/>
    </dgm:pt>
    <dgm:pt modelId="{BD2DE015-43B8-48BC-9C9D-A7D15BA32E54}" type="pres">
      <dgm:prSet presAssocID="{894DF8C7-5C19-4B70-B900-E67C0116735A}" presName="desTx" presStyleLbl="revTx" presStyleIdx="7" presStyleCnt="12">
        <dgm:presLayoutVars/>
      </dgm:prSet>
      <dgm:spPr/>
    </dgm:pt>
    <dgm:pt modelId="{9E90CC2B-220F-4896-BCDE-7301E031C850}" type="pres">
      <dgm:prSet presAssocID="{3EB0C8E5-8B4C-4081-8909-12BA2E830E8A}" presName="sibTrans" presStyleCnt="0"/>
      <dgm:spPr/>
    </dgm:pt>
    <dgm:pt modelId="{C950FC1F-3BB3-468D-A511-BFF6C78C8701}" type="pres">
      <dgm:prSet presAssocID="{25DE30A5-46A4-436A-A4A7-12EAB7321BF5}" presName="compNode" presStyleCnt="0"/>
      <dgm:spPr/>
    </dgm:pt>
    <dgm:pt modelId="{3B2BC47A-963F-4ECC-BC33-1DE301AAFB81}" type="pres">
      <dgm:prSet presAssocID="{25DE30A5-46A4-436A-A4A7-12EAB7321BF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 Bulb and Gear"/>
        </a:ext>
      </dgm:extLst>
    </dgm:pt>
    <dgm:pt modelId="{D62C1405-9920-435D-A497-FF50CFB66380}" type="pres">
      <dgm:prSet presAssocID="{25DE30A5-46A4-436A-A4A7-12EAB7321BF5}" presName="iconSpace" presStyleCnt="0"/>
      <dgm:spPr/>
    </dgm:pt>
    <dgm:pt modelId="{65F7E4E8-A18B-4B3D-AAE3-8D56952EC6DA}" type="pres">
      <dgm:prSet presAssocID="{25DE30A5-46A4-436A-A4A7-12EAB7321BF5}" presName="parTx" presStyleLbl="revTx" presStyleIdx="8" presStyleCnt="12">
        <dgm:presLayoutVars>
          <dgm:chMax val="0"/>
          <dgm:chPref val="0"/>
        </dgm:presLayoutVars>
      </dgm:prSet>
      <dgm:spPr/>
    </dgm:pt>
    <dgm:pt modelId="{0B47B238-29A2-420B-9C47-AFA335A553F0}" type="pres">
      <dgm:prSet presAssocID="{25DE30A5-46A4-436A-A4A7-12EAB7321BF5}" presName="txSpace" presStyleCnt="0"/>
      <dgm:spPr/>
    </dgm:pt>
    <dgm:pt modelId="{2DF24891-F407-4AEA-BA8C-534DDE1689EB}" type="pres">
      <dgm:prSet presAssocID="{25DE30A5-46A4-436A-A4A7-12EAB7321BF5}" presName="desTx" presStyleLbl="revTx" presStyleIdx="9" presStyleCnt="12">
        <dgm:presLayoutVars/>
      </dgm:prSet>
      <dgm:spPr/>
    </dgm:pt>
    <dgm:pt modelId="{B31BA74B-DF6C-4213-AC29-3C381121C03D}" type="pres">
      <dgm:prSet presAssocID="{6A4245D4-AE38-4F4A-AAA2-7C50BEE183E7}" presName="sibTrans" presStyleCnt="0"/>
      <dgm:spPr/>
    </dgm:pt>
    <dgm:pt modelId="{2FBD0F6E-388D-4306-B37E-6CF1695630FC}" type="pres">
      <dgm:prSet presAssocID="{B7121540-BCEC-4255-960C-3BA222534E31}" presName="compNode" presStyleCnt="0"/>
      <dgm:spPr/>
    </dgm:pt>
    <dgm:pt modelId="{931AF273-901D-466C-80B2-80531E28FF4F}" type="pres">
      <dgm:prSet presAssocID="{B7121540-BCEC-4255-960C-3BA222534E3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rrow Circle"/>
        </a:ext>
      </dgm:extLst>
    </dgm:pt>
    <dgm:pt modelId="{E83D216E-1A16-4AE2-88E2-683290C72C7E}" type="pres">
      <dgm:prSet presAssocID="{B7121540-BCEC-4255-960C-3BA222534E31}" presName="iconSpace" presStyleCnt="0"/>
      <dgm:spPr/>
    </dgm:pt>
    <dgm:pt modelId="{50619571-A851-43FA-8CA6-6E827D426E4C}" type="pres">
      <dgm:prSet presAssocID="{B7121540-BCEC-4255-960C-3BA222534E31}" presName="parTx" presStyleLbl="revTx" presStyleIdx="10" presStyleCnt="12">
        <dgm:presLayoutVars>
          <dgm:chMax val="0"/>
          <dgm:chPref val="0"/>
        </dgm:presLayoutVars>
      </dgm:prSet>
      <dgm:spPr/>
    </dgm:pt>
    <dgm:pt modelId="{CF82BE94-67C8-4510-B442-842DE3540D9E}" type="pres">
      <dgm:prSet presAssocID="{B7121540-BCEC-4255-960C-3BA222534E31}" presName="txSpace" presStyleCnt="0"/>
      <dgm:spPr/>
    </dgm:pt>
    <dgm:pt modelId="{7292EBE3-0239-4290-8DB0-FDE36108C6FF}" type="pres">
      <dgm:prSet presAssocID="{B7121540-BCEC-4255-960C-3BA222534E31}" presName="desTx" presStyleLbl="revTx" presStyleIdx="11" presStyleCnt="12">
        <dgm:presLayoutVars/>
      </dgm:prSet>
      <dgm:spPr/>
    </dgm:pt>
  </dgm:ptLst>
  <dgm:cxnLst>
    <dgm:cxn modelId="{43A40504-0E26-4AF0-93A8-EA0B026597EA}" srcId="{D284FA7A-2315-48DB-8EF2-D32AF7AC3617}" destId="{894DF8C7-5C19-4B70-B900-E67C0116735A}" srcOrd="3" destOrd="0" parTransId="{332D44DA-2183-4C3A-ADD3-5CAD81FEAA26}" sibTransId="{3EB0C8E5-8B4C-4081-8909-12BA2E830E8A}"/>
    <dgm:cxn modelId="{01AE5B04-314C-44C7-844C-96BBAC3BF5C7}" srcId="{894DF8C7-5C19-4B70-B900-E67C0116735A}" destId="{E2BE7728-2C7A-4212-84A1-ED38942D3786}" srcOrd="0" destOrd="0" parTransId="{F3B815DB-BDA2-4664-B883-59ABD3F9C9DF}" sibTransId="{706BBE28-C12F-4502-B2B9-70B4CF798939}"/>
    <dgm:cxn modelId="{273B1005-B4CD-4380-95C7-8125811B5BA2}" srcId="{D284FA7A-2315-48DB-8EF2-D32AF7AC3617}" destId="{DFD0381D-E625-4ECF-8470-21704FC35BBD}" srcOrd="1" destOrd="0" parTransId="{0A019E9A-B016-48BC-96D9-7BA6F0F5E628}" sibTransId="{02A3A620-55B8-4982-8EF5-4853F43322EE}"/>
    <dgm:cxn modelId="{5F9A7506-0B05-4A80-BB6F-F1C4AFCD9724}" srcId="{313BA31D-0B61-4B6D-9B7F-DD503E7CA6F8}" destId="{01E6EB9D-E67D-419A-ADD5-78D1A9E21431}" srcOrd="0" destOrd="0" parTransId="{9EC87CBA-26A9-46CE-BA09-4D3E3A74A003}" sibTransId="{2B66A68C-9797-4238-8C56-92034A134B07}"/>
    <dgm:cxn modelId="{8A419E0D-CE70-C641-B2D9-0BE9FA972B35}" type="presOf" srcId="{AD77E2B3-2B75-4E2C-80FF-E5DCA744D9E4}" destId="{BD2DE015-43B8-48BC-9C9D-A7D15BA32E54}" srcOrd="0" destOrd="1" presId="urn:microsoft.com/office/officeart/2018/5/layout/CenteredIconLabelDescriptionList"/>
    <dgm:cxn modelId="{DC590810-1411-4546-A01F-C41A0671DD93}" srcId="{D284FA7A-2315-48DB-8EF2-D32AF7AC3617}" destId="{D8871DCF-B9A1-4DB1-9BFB-E5F1D74956D6}" srcOrd="0" destOrd="0" parTransId="{96A61515-D2E5-472B-BFA4-E0C96062F2E3}" sibTransId="{B8D9D3F2-778A-4431-A64E-1C7D978544BA}"/>
    <dgm:cxn modelId="{90066F1A-0F79-5B40-9333-73B2FDF46087}" type="presOf" srcId="{313BA31D-0B61-4B6D-9B7F-DD503E7CA6F8}" destId="{2DF24891-F407-4AEA-BA8C-534DDE1689EB}" srcOrd="0" destOrd="0" presId="urn:microsoft.com/office/officeart/2018/5/layout/CenteredIconLabelDescriptionList"/>
    <dgm:cxn modelId="{6297BF1A-CED8-4BBB-98ED-EF70C05CED51}" srcId="{875A951B-AD56-422D-8B7B-29863DD05837}" destId="{8240541E-EF26-4EFD-BBE2-5C9E77D9D0A6}" srcOrd="1" destOrd="0" parTransId="{DA4D1E5B-F9F1-4D3C-B900-BC5E3E5FA046}" sibTransId="{4235DB41-73C9-4B46-AA38-A603FEE27DE2}"/>
    <dgm:cxn modelId="{BCB7C31B-010C-476C-97DF-CA720EC351E3}" srcId="{E2BE7728-2C7A-4212-84A1-ED38942D3786}" destId="{1469FE6C-0A88-45A9-9B73-E468D4B0A28E}" srcOrd="1" destOrd="0" parTransId="{F819020D-BAC4-438C-9DDB-1DDCC4B59841}" sibTransId="{4E98C5E8-124D-4C2C-AA59-5C98E1A9A1B7}"/>
    <dgm:cxn modelId="{208F381C-AF09-3A41-84A7-2329A7FB318F}" type="presOf" srcId="{875A951B-AD56-422D-8B7B-29863DD05837}" destId="{3D137AF2-1900-40DE-BB5C-830D729F91BE}" srcOrd="0" destOrd="0" presId="urn:microsoft.com/office/officeart/2018/5/layout/CenteredIconLabelDescriptionList"/>
    <dgm:cxn modelId="{91A68226-8C94-42FA-87EF-FAB81065F335}" srcId="{25DE30A5-46A4-436A-A4A7-12EAB7321BF5}" destId="{313BA31D-0B61-4B6D-9B7F-DD503E7CA6F8}" srcOrd="0" destOrd="0" parTransId="{B3054A42-FC57-4ECC-91AF-9EFDA16DF636}" sibTransId="{58BEAE5E-4D34-44D5-BBCD-713326C61D5D}"/>
    <dgm:cxn modelId="{E910AD26-AB6D-4045-9280-D9F1366F4A7A}" type="presOf" srcId="{8240541E-EF26-4EFD-BBE2-5C9E77D9D0A6}" destId="{3D137AF2-1900-40DE-BB5C-830D729F91BE}" srcOrd="0" destOrd="2" presId="urn:microsoft.com/office/officeart/2018/5/layout/CenteredIconLabelDescriptionList"/>
    <dgm:cxn modelId="{7E31B626-868F-A24D-91BA-9645A58CA699}" type="presOf" srcId="{8F3C4435-0FE8-488B-8ED8-13537A1D9DF2}" destId="{0E3C92D5-8DE5-4F70-84B3-764911657DAE}" srcOrd="0" destOrd="2" presId="urn:microsoft.com/office/officeart/2018/5/layout/CenteredIconLabelDescriptionList"/>
    <dgm:cxn modelId="{1040DE29-9D2F-4A57-AE1B-8E1430DB2502}" srcId="{875A951B-AD56-422D-8B7B-29863DD05837}" destId="{E293A01A-6FC4-49D9-AB90-09547F49B325}" srcOrd="0" destOrd="0" parTransId="{0BE9158F-CC70-42BE-8E58-17A42FC22EB9}" sibTransId="{8D4F997B-BBAA-4B1E-98A7-76B033260BFD}"/>
    <dgm:cxn modelId="{3CB80631-63E7-2A47-88CC-8FDACFB2DEC2}" type="presOf" srcId="{77C52D58-38D9-434F-8C6F-65769DE5352A}" destId="{0E3C92D5-8DE5-4F70-84B3-764911657DAE}" srcOrd="0" destOrd="0" presId="urn:microsoft.com/office/officeart/2018/5/layout/CenteredIconLabelDescriptionList"/>
    <dgm:cxn modelId="{7C412932-923D-43CF-8ED3-A062B5E5BD33}" srcId="{E2BE7728-2C7A-4212-84A1-ED38942D3786}" destId="{8369F3C2-34CB-4BBF-AEC5-9EF7845724B2}" srcOrd="3" destOrd="0" parTransId="{1D01C81F-5B7D-4899-ACCD-34F0A5DAEE68}" sibTransId="{40C36344-7CCF-4B6F-AB0C-2C07A978C194}"/>
    <dgm:cxn modelId="{4C6CE837-603E-2A44-8A19-F928B9964FCA}" type="presOf" srcId="{D58D6159-F158-4A57-91EC-22F6EB6D8985}" destId="{5960E91F-DA65-4EB1-AD0F-FB41A636FCEE}" srcOrd="0" destOrd="0" presId="urn:microsoft.com/office/officeart/2018/5/layout/CenteredIconLabelDescriptionList"/>
    <dgm:cxn modelId="{868B5F3A-DC8E-0A43-9A19-F1366668B11E}" type="presOf" srcId="{522FD15F-E14E-4856-992B-BC56B8FF6222}" destId="{BD2DE015-43B8-48BC-9C9D-A7D15BA32E54}" srcOrd="0" destOrd="3" presId="urn:microsoft.com/office/officeart/2018/5/layout/CenteredIconLabelDescriptionList"/>
    <dgm:cxn modelId="{A12CF33B-EED0-4B1D-A3F4-4E214774B4CC}" srcId="{0B283196-35F0-4C4B-AF91-D18262460B13}" destId="{12136FF2-7150-49E7-8FC3-EEB628B0F772}" srcOrd="1" destOrd="0" parTransId="{6C6A1B67-42F6-452C-BCBE-B82A1D850FC1}" sibTransId="{0A9BF66C-59BC-4976-8856-C62041E2C24F}"/>
    <dgm:cxn modelId="{4C1ECD3E-5811-244F-8F84-749EBA88D8BE}" type="presOf" srcId="{B7121540-BCEC-4255-960C-3BA222534E31}" destId="{50619571-A851-43FA-8CA6-6E827D426E4C}" srcOrd="0" destOrd="0" presId="urn:microsoft.com/office/officeart/2018/5/layout/CenteredIconLabelDescriptionList"/>
    <dgm:cxn modelId="{7F6A073F-E4C3-4211-B055-48FADB5FCA37}" srcId="{E2BE7728-2C7A-4212-84A1-ED38942D3786}" destId="{AD77E2B3-2B75-4E2C-80FF-E5DCA744D9E4}" srcOrd="0" destOrd="0" parTransId="{E8977714-717E-4B46-90D2-7FA03C1CF5B0}" sibTransId="{63CD0CA9-1ACD-4543-BCE6-C1E8C0E7875B}"/>
    <dgm:cxn modelId="{BD84FE40-3CD3-4137-A670-6F0F559A582D}" srcId="{D8871DCF-B9A1-4DB1-9BFB-E5F1D74956D6}" destId="{D58D6159-F158-4A57-91EC-22F6EB6D8985}" srcOrd="0" destOrd="0" parTransId="{6942F0CF-F816-4B42-96A6-B6CC5A56DC68}" sibTransId="{EBC8BD06-103A-4ED0-8571-D1DF52CC06D9}"/>
    <dgm:cxn modelId="{BA7B194E-7F2F-4010-8D34-D3737321D572}" srcId="{D284FA7A-2315-48DB-8EF2-D32AF7AC3617}" destId="{B7121540-BCEC-4255-960C-3BA222534E31}" srcOrd="5" destOrd="0" parTransId="{B59742E9-5080-439A-A1F8-2DEA86A5DBEA}" sibTransId="{13E3A405-A575-42CE-BEA5-CDF1A7C96392}"/>
    <dgm:cxn modelId="{E2D35F51-57DE-5C41-8D0A-96E7BE27C3B5}" type="presOf" srcId="{DA856825-FEEC-489C-B341-AAB91070516B}" destId="{7292EBE3-0239-4290-8DB0-FDE36108C6FF}" srcOrd="0" destOrd="1" presId="urn:microsoft.com/office/officeart/2018/5/layout/CenteredIconLabelDescriptionList"/>
    <dgm:cxn modelId="{A4CEDA66-B457-534C-88C1-40124194BB09}" type="presOf" srcId="{12136FF2-7150-49E7-8FC3-EEB628B0F772}" destId="{7292EBE3-0239-4290-8DB0-FDE36108C6FF}" srcOrd="0" destOrd="2" presId="urn:microsoft.com/office/officeart/2018/5/layout/CenteredIconLabelDescriptionList"/>
    <dgm:cxn modelId="{4723D569-5331-6946-8ED1-71EC5BAFC3A0}" type="presOf" srcId="{894DF8C7-5C19-4B70-B900-E67C0116735A}" destId="{728B71D5-39B5-4503-97C5-90790B04F038}" srcOrd="0" destOrd="0" presId="urn:microsoft.com/office/officeart/2018/5/layout/CenteredIconLabelDescriptionList"/>
    <dgm:cxn modelId="{3203C57B-0B8F-45CF-BB6C-3F12F8B894B5}" srcId="{77C52D58-38D9-434F-8C6F-65769DE5352A}" destId="{8F3C4435-0FE8-488B-8ED8-13537A1D9DF2}" srcOrd="1" destOrd="0" parTransId="{2070F163-98E7-46DF-8D37-1A70DB313EBF}" sibTransId="{B132F584-BD7B-4BCF-98BB-EC261BFF7FDB}"/>
    <dgm:cxn modelId="{CEF24A7C-C16F-4C6C-B3A0-C4AF9367BB32}" srcId="{D58D6159-F158-4A57-91EC-22F6EB6D8985}" destId="{34CDE33A-0B38-4F55-A6AA-473E1720CC40}" srcOrd="0" destOrd="0" parTransId="{B66AE7CA-23CA-44D5-898F-83E162AD1D21}" sibTransId="{54FDC3FC-C2CE-443D-9209-3C72A28F53AF}"/>
    <dgm:cxn modelId="{C415CD80-A07B-4109-9161-F8FF02EF2D34}" srcId="{D284FA7A-2315-48DB-8EF2-D32AF7AC3617}" destId="{25DE30A5-46A4-436A-A4A7-12EAB7321BF5}" srcOrd="4" destOrd="0" parTransId="{CCB1A097-66CA-4BF8-95D9-DC04C9DCF078}" sibTransId="{6A4245D4-AE38-4F4A-AAA2-7C50BEE183E7}"/>
    <dgm:cxn modelId="{43C5CC81-1E81-C044-9DEF-E2224BA920F1}" type="presOf" srcId="{7F010331-486B-43B9-A440-EEEE975E9A0B}" destId="{2DF24891-F407-4AEA-BA8C-534DDE1689EB}" srcOrd="0" destOrd="3" presId="urn:microsoft.com/office/officeart/2018/5/layout/CenteredIconLabelDescriptionList"/>
    <dgm:cxn modelId="{11B16694-851E-9F4E-A32C-D7F2FEB94703}" type="presOf" srcId="{D284FA7A-2315-48DB-8EF2-D32AF7AC3617}" destId="{3D901B77-1E30-4EE8-9FA1-5BF9DD83445E}" srcOrd="0" destOrd="0" presId="urn:microsoft.com/office/officeart/2018/5/layout/CenteredIconLabelDescriptionList"/>
    <dgm:cxn modelId="{245A3696-BBE5-7D4D-B317-602E44EE10B2}" type="presOf" srcId="{8DE32377-F394-4FC6-969D-D138BB7D22E6}" destId="{6379245B-FB94-4808-97B0-4438140E8825}" srcOrd="0" destOrd="0" presId="urn:microsoft.com/office/officeart/2018/5/layout/CenteredIconLabelDescriptionList"/>
    <dgm:cxn modelId="{C78EB697-CE76-4A44-B8A3-7BDB142E7ACB}" srcId="{E2BE7728-2C7A-4212-84A1-ED38942D3786}" destId="{522FD15F-E14E-4856-992B-BC56B8FF6222}" srcOrd="2" destOrd="0" parTransId="{CF0C5CB0-DD67-40B0-A994-10446510E15C}" sibTransId="{9D29CDD2-408E-47EB-AA5A-435F0DFEFFB3}"/>
    <dgm:cxn modelId="{09D3269A-B1C1-2946-9DC2-1D3B14912031}" type="presOf" srcId="{8369F3C2-34CB-4BBF-AEC5-9EF7845724B2}" destId="{BD2DE015-43B8-48BC-9C9D-A7D15BA32E54}" srcOrd="0" destOrd="4" presId="urn:microsoft.com/office/officeart/2018/5/layout/CenteredIconLabelDescriptionList"/>
    <dgm:cxn modelId="{59F335A9-796D-2541-A605-2C3359408F45}" type="presOf" srcId="{1469FE6C-0A88-45A9-9B73-E468D4B0A28E}" destId="{BD2DE015-43B8-48BC-9C9D-A7D15BA32E54}" srcOrd="0" destOrd="2" presId="urn:microsoft.com/office/officeart/2018/5/layout/CenteredIconLabelDescriptionList"/>
    <dgm:cxn modelId="{D897FAA9-4490-8741-93B4-D7910E665F4A}" type="presOf" srcId="{3AF2384C-FA47-4CA1-8E5A-58B30E7F9EE2}" destId="{2DF24891-F407-4AEA-BA8C-534DDE1689EB}" srcOrd="0" destOrd="2" presId="urn:microsoft.com/office/officeart/2018/5/layout/CenteredIconLabelDescriptionList"/>
    <dgm:cxn modelId="{613A39B5-5E28-4C7C-9764-1936E3702466}" srcId="{B7121540-BCEC-4255-960C-3BA222534E31}" destId="{0B283196-35F0-4C4B-AF91-D18262460B13}" srcOrd="0" destOrd="0" parTransId="{F9296BDF-9BD8-4035-9427-4AF0384580C7}" sibTransId="{9FEEBD6A-7B10-49AC-B5F2-E3606C3496C1}"/>
    <dgm:cxn modelId="{5BFE87B8-5A25-4CEC-AE8E-E117C2B1B104}" srcId="{DFD0381D-E625-4ECF-8470-21704FC35BBD}" destId="{875A951B-AD56-422D-8B7B-29863DD05837}" srcOrd="0" destOrd="0" parTransId="{0B29BF2F-DDC4-4E22-A5E6-D0A77D39B157}" sibTransId="{C3B4EFC0-E1ED-4C3F-8F84-F6A3241A3873}"/>
    <dgm:cxn modelId="{724B26B9-93B8-41CB-BE71-AE58CF9990E1}" srcId="{8DE32377-F394-4FC6-969D-D138BB7D22E6}" destId="{77C52D58-38D9-434F-8C6F-65769DE5352A}" srcOrd="0" destOrd="0" parTransId="{26A14EF3-FE82-4A74-B40B-82D5DB578E67}" sibTransId="{7798CF9E-5BEA-461B-9A62-7A44AAD08463}"/>
    <dgm:cxn modelId="{323A55B9-B72D-D94A-A895-5F937E6A16CD}" type="presOf" srcId="{E2BE7728-2C7A-4212-84A1-ED38942D3786}" destId="{BD2DE015-43B8-48BC-9C9D-A7D15BA32E54}" srcOrd="0" destOrd="0" presId="urn:microsoft.com/office/officeart/2018/5/layout/CenteredIconLabelDescriptionList"/>
    <dgm:cxn modelId="{B77BEBC7-4586-4369-9BBC-56278057F2D7}" srcId="{0B283196-35F0-4C4B-AF91-D18262460B13}" destId="{DA856825-FEEC-489C-B341-AAB91070516B}" srcOrd="0" destOrd="0" parTransId="{172A365E-2852-47F2-8E32-4A635C2089A2}" sibTransId="{DD80B06B-A588-44FC-9D0A-6C92D372394F}"/>
    <dgm:cxn modelId="{FFDE13C8-A301-D043-80A4-846343201A2D}" type="presOf" srcId="{DFD0381D-E625-4ECF-8470-21704FC35BBD}" destId="{2CE30951-360D-49CF-AA33-D9234333AB92}" srcOrd="0" destOrd="0" presId="urn:microsoft.com/office/officeart/2018/5/layout/CenteredIconLabelDescriptionList"/>
    <dgm:cxn modelId="{E10582CB-1F3C-FC43-AB02-2764FFABA195}" type="presOf" srcId="{D8871DCF-B9A1-4DB1-9BFB-E5F1D74956D6}" destId="{32B6A825-2D7E-4042-8781-D064D127D6CB}" srcOrd="0" destOrd="0" presId="urn:microsoft.com/office/officeart/2018/5/layout/CenteredIconLabelDescriptionList"/>
    <dgm:cxn modelId="{494444D1-FB22-47C4-B993-C3667FBF3509}" srcId="{313BA31D-0B61-4B6D-9B7F-DD503E7CA6F8}" destId="{7F010331-486B-43B9-A440-EEEE975E9A0B}" srcOrd="2" destOrd="0" parTransId="{D0789BE1-E224-4170-9BE3-812C9F0AE480}" sibTransId="{300055F7-ACDD-4D44-BC86-2DA46C67B993}"/>
    <dgm:cxn modelId="{F241B4DD-43AA-1F42-AB61-1F22EFAE5C07}" type="presOf" srcId="{34CDE33A-0B38-4F55-A6AA-473E1720CC40}" destId="{5960E91F-DA65-4EB1-AD0F-FB41A636FCEE}" srcOrd="0" destOrd="1" presId="urn:microsoft.com/office/officeart/2018/5/layout/CenteredIconLabelDescriptionList"/>
    <dgm:cxn modelId="{6492A9DF-1F91-4F82-B860-4A257786BF5E}" srcId="{D284FA7A-2315-48DB-8EF2-D32AF7AC3617}" destId="{8DE32377-F394-4FC6-969D-D138BB7D22E6}" srcOrd="2" destOrd="0" parTransId="{2ACADD96-2F33-47A0-A39C-ACF38F8A18DC}" sibTransId="{213439F9-AA24-4361-9181-8DAB9E8A29C6}"/>
    <dgm:cxn modelId="{0C6EAEE3-B499-4232-A02C-975DF3B561D3}" srcId="{77C52D58-38D9-434F-8C6F-65769DE5352A}" destId="{64F16E3B-24B8-4ED3-AE3A-2ADF05A77FDB}" srcOrd="0" destOrd="0" parTransId="{BC8D34E6-4FC4-4AA5-B7B2-92FD1222653A}" sibTransId="{A05956D7-0E6E-4637-81AC-583ACB8C5765}"/>
    <dgm:cxn modelId="{503F8DE5-50CB-3A49-9B76-770D46B1F6D8}" type="presOf" srcId="{0B283196-35F0-4C4B-AF91-D18262460B13}" destId="{7292EBE3-0239-4290-8DB0-FDE36108C6FF}" srcOrd="0" destOrd="0" presId="urn:microsoft.com/office/officeart/2018/5/layout/CenteredIconLabelDescriptionList"/>
    <dgm:cxn modelId="{F3DD5DEF-0E90-814F-840E-17656687082F}" type="presOf" srcId="{01E6EB9D-E67D-419A-ADD5-78D1A9E21431}" destId="{2DF24891-F407-4AEA-BA8C-534DDE1689EB}" srcOrd="0" destOrd="1" presId="urn:microsoft.com/office/officeart/2018/5/layout/CenteredIconLabelDescriptionList"/>
    <dgm:cxn modelId="{0A48E2F4-A8D5-4E9B-B5DF-EC32CD05D7D6}" srcId="{313BA31D-0B61-4B6D-9B7F-DD503E7CA6F8}" destId="{3AF2384C-FA47-4CA1-8E5A-58B30E7F9EE2}" srcOrd="1" destOrd="0" parTransId="{8A15D905-F3B6-474C-97A4-FDCD799D1DE7}" sibTransId="{9E4B5771-79B2-4B9F-A2D1-7C325285215B}"/>
    <dgm:cxn modelId="{9F7BB5F7-A185-3C43-92A2-8477DEA27C9F}" type="presOf" srcId="{64F16E3B-24B8-4ED3-AE3A-2ADF05A77FDB}" destId="{0E3C92D5-8DE5-4F70-84B3-764911657DAE}" srcOrd="0" destOrd="1" presId="urn:microsoft.com/office/officeart/2018/5/layout/CenteredIconLabelDescriptionList"/>
    <dgm:cxn modelId="{135768FA-59EC-D849-8D3C-96094988BCF2}" type="presOf" srcId="{25DE30A5-46A4-436A-A4A7-12EAB7321BF5}" destId="{65F7E4E8-A18B-4B3D-AAE3-8D56952EC6DA}" srcOrd="0" destOrd="0" presId="urn:microsoft.com/office/officeart/2018/5/layout/CenteredIconLabelDescriptionList"/>
    <dgm:cxn modelId="{1EBD19FF-CAD4-7C44-A28F-2666BB91A6F8}" type="presOf" srcId="{E293A01A-6FC4-49D9-AB90-09547F49B325}" destId="{3D137AF2-1900-40DE-BB5C-830D729F91BE}" srcOrd="0" destOrd="1" presId="urn:microsoft.com/office/officeart/2018/5/layout/CenteredIconLabelDescriptionList"/>
    <dgm:cxn modelId="{F7954B6B-2500-544A-B219-8F9F88A494AB}" type="presParOf" srcId="{3D901B77-1E30-4EE8-9FA1-5BF9DD83445E}" destId="{DAA65FB8-6304-4713-91B8-1C30783886AF}" srcOrd="0" destOrd="0" presId="urn:microsoft.com/office/officeart/2018/5/layout/CenteredIconLabelDescriptionList"/>
    <dgm:cxn modelId="{0A37346D-F79E-374A-B853-E09F16CEA56E}" type="presParOf" srcId="{DAA65FB8-6304-4713-91B8-1C30783886AF}" destId="{82114367-63EC-4D68-A9E0-BD6A58A24365}" srcOrd="0" destOrd="0" presId="urn:microsoft.com/office/officeart/2018/5/layout/CenteredIconLabelDescriptionList"/>
    <dgm:cxn modelId="{28C5BE07-C2D3-244A-A0B8-3F783D7FEF38}" type="presParOf" srcId="{DAA65FB8-6304-4713-91B8-1C30783886AF}" destId="{6BC5452E-8756-4347-B072-B996C367972E}" srcOrd="1" destOrd="0" presId="urn:microsoft.com/office/officeart/2018/5/layout/CenteredIconLabelDescriptionList"/>
    <dgm:cxn modelId="{8A3B6CAD-5EEF-8746-834A-7774B3EA7BF9}" type="presParOf" srcId="{DAA65FB8-6304-4713-91B8-1C30783886AF}" destId="{32B6A825-2D7E-4042-8781-D064D127D6CB}" srcOrd="2" destOrd="0" presId="urn:microsoft.com/office/officeart/2018/5/layout/CenteredIconLabelDescriptionList"/>
    <dgm:cxn modelId="{A00DED48-CA22-CD4E-ADFA-C32F67D827EC}" type="presParOf" srcId="{DAA65FB8-6304-4713-91B8-1C30783886AF}" destId="{CB8CCC8E-84B2-4E7E-8E06-59DA269C8652}" srcOrd="3" destOrd="0" presId="urn:microsoft.com/office/officeart/2018/5/layout/CenteredIconLabelDescriptionList"/>
    <dgm:cxn modelId="{CC8E2878-F21B-BF4C-924F-303F23AAE1C1}" type="presParOf" srcId="{DAA65FB8-6304-4713-91B8-1C30783886AF}" destId="{5960E91F-DA65-4EB1-AD0F-FB41A636FCEE}" srcOrd="4" destOrd="0" presId="urn:microsoft.com/office/officeart/2018/5/layout/CenteredIconLabelDescriptionList"/>
    <dgm:cxn modelId="{8D88EA63-709C-F846-B9D0-D4C6A4A0DEE7}" type="presParOf" srcId="{3D901B77-1E30-4EE8-9FA1-5BF9DD83445E}" destId="{3364C122-14A6-4D14-8D63-58BADF7369A8}" srcOrd="1" destOrd="0" presId="urn:microsoft.com/office/officeart/2018/5/layout/CenteredIconLabelDescriptionList"/>
    <dgm:cxn modelId="{9E36DB0F-F8C5-B34A-8AB7-FE2F40812E7D}" type="presParOf" srcId="{3D901B77-1E30-4EE8-9FA1-5BF9DD83445E}" destId="{80750164-E0FA-4D2C-B452-A5A82D8D1DFD}" srcOrd="2" destOrd="0" presId="urn:microsoft.com/office/officeart/2018/5/layout/CenteredIconLabelDescriptionList"/>
    <dgm:cxn modelId="{0EC5D42A-1D1C-3047-A659-E5A7CDF8D650}" type="presParOf" srcId="{80750164-E0FA-4D2C-B452-A5A82D8D1DFD}" destId="{83D1B8CA-9456-4D1F-A7C9-B6199495DCB3}" srcOrd="0" destOrd="0" presId="urn:microsoft.com/office/officeart/2018/5/layout/CenteredIconLabelDescriptionList"/>
    <dgm:cxn modelId="{559C4594-05DC-DF43-A23A-1E37388476C5}" type="presParOf" srcId="{80750164-E0FA-4D2C-B452-A5A82D8D1DFD}" destId="{7B721647-B183-4DFE-9270-73CA98B71ADF}" srcOrd="1" destOrd="0" presId="urn:microsoft.com/office/officeart/2018/5/layout/CenteredIconLabelDescriptionList"/>
    <dgm:cxn modelId="{EDC2F4D3-014B-DA43-B5C4-AF667BDAFCCD}" type="presParOf" srcId="{80750164-E0FA-4D2C-B452-A5A82D8D1DFD}" destId="{2CE30951-360D-49CF-AA33-D9234333AB92}" srcOrd="2" destOrd="0" presId="urn:microsoft.com/office/officeart/2018/5/layout/CenteredIconLabelDescriptionList"/>
    <dgm:cxn modelId="{D684258C-3E9B-9441-B6CE-9256697CE2C5}" type="presParOf" srcId="{80750164-E0FA-4D2C-B452-A5A82D8D1DFD}" destId="{0878EE6C-104C-417D-BA2F-7615954BAFA9}" srcOrd="3" destOrd="0" presId="urn:microsoft.com/office/officeart/2018/5/layout/CenteredIconLabelDescriptionList"/>
    <dgm:cxn modelId="{C3FD23DE-57D5-4744-98D4-13776B9B367A}" type="presParOf" srcId="{80750164-E0FA-4D2C-B452-A5A82D8D1DFD}" destId="{3D137AF2-1900-40DE-BB5C-830D729F91BE}" srcOrd="4" destOrd="0" presId="urn:microsoft.com/office/officeart/2018/5/layout/CenteredIconLabelDescriptionList"/>
    <dgm:cxn modelId="{E7062226-FA71-C24F-8438-ED5445550B53}" type="presParOf" srcId="{3D901B77-1E30-4EE8-9FA1-5BF9DD83445E}" destId="{DE11E586-ABCA-4C62-AFD1-F7E916FA9285}" srcOrd="3" destOrd="0" presId="urn:microsoft.com/office/officeart/2018/5/layout/CenteredIconLabelDescriptionList"/>
    <dgm:cxn modelId="{A7CD2872-A424-E14F-A736-6B56B365FBFC}" type="presParOf" srcId="{3D901B77-1E30-4EE8-9FA1-5BF9DD83445E}" destId="{1B82C854-E669-46A2-B1BB-BD84676E5B05}" srcOrd="4" destOrd="0" presId="urn:microsoft.com/office/officeart/2018/5/layout/CenteredIconLabelDescriptionList"/>
    <dgm:cxn modelId="{3D82D8BC-AC8E-C940-9ADD-F211D0D0312C}" type="presParOf" srcId="{1B82C854-E669-46A2-B1BB-BD84676E5B05}" destId="{AD70A01A-F5F8-4B13-B97F-D9DB3BB672CC}" srcOrd="0" destOrd="0" presId="urn:microsoft.com/office/officeart/2018/5/layout/CenteredIconLabelDescriptionList"/>
    <dgm:cxn modelId="{41F3766C-253C-0E4F-8DFA-0D6B5DE82867}" type="presParOf" srcId="{1B82C854-E669-46A2-B1BB-BD84676E5B05}" destId="{F3E5D4E1-4834-41B7-8923-6E1E6ED2E67F}" srcOrd="1" destOrd="0" presId="urn:microsoft.com/office/officeart/2018/5/layout/CenteredIconLabelDescriptionList"/>
    <dgm:cxn modelId="{CCAB45F0-D38D-004C-AF44-FB98B31B6ECC}" type="presParOf" srcId="{1B82C854-E669-46A2-B1BB-BD84676E5B05}" destId="{6379245B-FB94-4808-97B0-4438140E8825}" srcOrd="2" destOrd="0" presId="urn:microsoft.com/office/officeart/2018/5/layout/CenteredIconLabelDescriptionList"/>
    <dgm:cxn modelId="{DF8E9F94-6F76-C743-8F09-8FBE72A58D96}" type="presParOf" srcId="{1B82C854-E669-46A2-B1BB-BD84676E5B05}" destId="{3B81FD59-4895-467B-99A8-62019EAD2D49}" srcOrd="3" destOrd="0" presId="urn:microsoft.com/office/officeart/2018/5/layout/CenteredIconLabelDescriptionList"/>
    <dgm:cxn modelId="{4C7DFD2B-5406-764C-9125-83DE1C2963A7}" type="presParOf" srcId="{1B82C854-E669-46A2-B1BB-BD84676E5B05}" destId="{0E3C92D5-8DE5-4F70-84B3-764911657DAE}" srcOrd="4" destOrd="0" presId="urn:microsoft.com/office/officeart/2018/5/layout/CenteredIconLabelDescriptionList"/>
    <dgm:cxn modelId="{AF732CA9-51D7-E64B-8011-35E3061EC0D3}" type="presParOf" srcId="{3D901B77-1E30-4EE8-9FA1-5BF9DD83445E}" destId="{B43833DF-5AF2-42C9-984D-8991EAFC67B7}" srcOrd="5" destOrd="0" presId="urn:microsoft.com/office/officeart/2018/5/layout/CenteredIconLabelDescriptionList"/>
    <dgm:cxn modelId="{A1224635-C98C-C643-ADFE-A10DC3D1B8AA}" type="presParOf" srcId="{3D901B77-1E30-4EE8-9FA1-5BF9DD83445E}" destId="{628F7809-A95C-4E43-8B9A-99787B04ACF3}" srcOrd="6" destOrd="0" presId="urn:microsoft.com/office/officeart/2018/5/layout/CenteredIconLabelDescriptionList"/>
    <dgm:cxn modelId="{3E517B99-0BD2-2243-A4B5-3800DC71C81A}" type="presParOf" srcId="{628F7809-A95C-4E43-8B9A-99787B04ACF3}" destId="{45780C44-A240-4A02-8AF8-B5DCB64CBF42}" srcOrd="0" destOrd="0" presId="urn:microsoft.com/office/officeart/2018/5/layout/CenteredIconLabelDescriptionList"/>
    <dgm:cxn modelId="{80B5D140-F483-C342-A459-6FC22D7F94AC}" type="presParOf" srcId="{628F7809-A95C-4E43-8B9A-99787B04ACF3}" destId="{E16BDF15-66C2-4047-8758-9D06CB8C98F3}" srcOrd="1" destOrd="0" presId="urn:microsoft.com/office/officeart/2018/5/layout/CenteredIconLabelDescriptionList"/>
    <dgm:cxn modelId="{B196095A-61F8-E345-86C0-BA4764F71884}" type="presParOf" srcId="{628F7809-A95C-4E43-8B9A-99787B04ACF3}" destId="{728B71D5-39B5-4503-97C5-90790B04F038}" srcOrd="2" destOrd="0" presId="urn:microsoft.com/office/officeart/2018/5/layout/CenteredIconLabelDescriptionList"/>
    <dgm:cxn modelId="{8B4598BC-FE90-9448-8E73-C3A260E124B2}" type="presParOf" srcId="{628F7809-A95C-4E43-8B9A-99787B04ACF3}" destId="{D5C1FECF-A310-453C-B96C-CE38C17B8490}" srcOrd="3" destOrd="0" presId="urn:microsoft.com/office/officeart/2018/5/layout/CenteredIconLabelDescriptionList"/>
    <dgm:cxn modelId="{634177A5-632C-9C4A-A90B-0F8C6F2C0EAD}" type="presParOf" srcId="{628F7809-A95C-4E43-8B9A-99787B04ACF3}" destId="{BD2DE015-43B8-48BC-9C9D-A7D15BA32E54}" srcOrd="4" destOrd="0" presId="urn:microsoft.com/office/officeart/2018/5/layout/CenteredIconLabelDescriptionList"/>
    <dgm:cxn modelId="{3A1BCD15-DABA-EC4D-B079-6DE9D386105E}" type="presParOf" srcId="{3D901B77-1E30-4EE8-9FA1-5BF9DD83445E}" destId="{9E90CC2B-220F-4896-BCDE-7301E031C850}" srcOrd="7" destOrd="0" presId="urn:microsoft.com/office/officeart/2018/5/layout/CenteredIconLabelDescriptionList"/>
    <dgm:cxn modelId="{436A3DC5-E963-6C4F-BFF6-EA29D7DB0000}" type="presParOf" srcId="{3D901B77-1E30-4EE8-9FA1-5BF9DD83445E}" destId="{C950FC1F-3BB3-468D-A511-BFF6C78C8701}" srcOrd="8" destOrd="0" presId="urn:microsoft.com/office/officeart/2018/5/layout/CenteredIconLabelDescriptionList"/>
    <dgm:cxn modelId="{2001C587-C5C5-994C-8AB9-395B4CEA3F32}" type="presParOf" srcId="{C950FC1F-3BB3-468D-A511-BFF6C78C8701}" destId="{3B2BC47A-963F-4ECC-BC33-1DE301AAFB81}" srcOrd="0" destOrd="0" presId="urn:microsoft.com/office/officeart/2018/5/layout/CenteredIconLabelDescriptionList"/>
    <dgm:cxn modelId="{1E487759-78FC-7749-A319-62C720AE6BB3}" type="presParOf" srcId="{C950FC1F-3BB3-468D-A511-BFF6C78C8701}" destId="{D62C1405-9920-435D-A497-FF50CFB66380}" srcOrd="1" destOrd="0" presId="urn:microsoft.com/office/officeart/2018/5/layout/CenteredIconLabelDescriptionList"/>
    <dgm:cxn modelId="{FC459834-3B6C-5C40-AB83-C4C2C8D35EA5}" type="presParOf" srcId="{C950FC1F-3BB3-468D-A511-BFF6C78C8701}" destId="{65F7E4E8-A18B-4B3D-AAE3-8D56952EC6DA}" srcOrd="2" destOrd="0" presId="urn:microsoft.com/office/officeart/2018/5/layout/CenteredIconLabelDescriptionList"/>
    <dgm:cxn modelId="{6CA83B34-996D-3845-9E93-2ABFFD5BF1D3}" type="presParOf" srcId="{C950FC1F-3BB3-468D-A511-BFF6C78C8701}" destId="{0B47B238-29A2-420B-9C47-AFA335A553F0}" srcOrd="3" destOrd="0" presId="urn:microsoft.com/office/officeart/2018/5/layout/CenteredIconLabelDescriptionList"/>
    <dgm:cxn modelId="{EBB06050-21AB-8343-A08E-59916AD5A400}" type="presParOf" srcId="{C950FC1F-3BB3-468D-A511-BFF6C78C8701}" destId="{2DF24891-F407-4AEA-BA8C-534DDE1689EB}" srcOrd="4" destOrd="0" presId="urn:microsoft.com/office/officeart/2018/5/layout/CenteredIconLabelDescriptionList"/>
    <dgm:cxn modelId="{6A29BF20-C016-824E-8E38-0AB93E7F9756}" type="presParOf" srcId="{3D901B77-1E30-4EE8-9FA1-5BF9DD83445E}" destId="{B31BA74B-DF6C-4213-AC29-3C381121C03D}" srcOrd="9" destOrd="0" presId="urn:microsoft.com/office/officeart/2018/5/layout/CenteredIconLabelDescriptionList"/>
    <dgm:cxn modelId="{F4505BB5-1507-0D4D-841C-A3E7545D1040}" type="presParOf" srcId="{3D901B77-1E30-4EE8-9FA1-5BF9DD83445E}" destId="{2FBD0F6E-388D-4306-B37E-6CF1695630FC}" srcOrd="10" destOrd="0" presId="urn:microsoft.com/office/officeart/2018/5/layout/CenteredIconLabelDescriptionList"/>
    <dgm:cxn modelId="{382AC8E2-8506-FE49-88F6-A898547A6BA7}" type="presParOf" srcId="{2FBD0F6E-388D-4306-B37E-6CF1695630FC}" destId="{931AF273-901D-466C-80B2-80531E28FF4F}" srcOrd="0" destOrd="0" presId="urn:microsoft.com/office/officeart/2018/5/layout/CenteredIconLabelDescriptionList"/>
    <dgm:cxn modelId="{A0963B95-DE55-774A-AB42-FF083EC880B1}" type="presParOf" srcId="{2FBD0F6E-388D-4306-B37E-6CF1695630FC}" destId="{E83D216E-1A16-4AE2-88E2-683290C72C7E}" srcOrd="1" destOrd="0" presId="urn:microsoft.com/office/officeart/2018/5/layout/CenteredIconLabelDescriptionList"/>
    <dgm:cxn modelId="{4F72585D-F006-6A4C-B2E8-54823A195D7F}" type="presParOf" srcId="{2FBD0F6E-388D-4306-B37E-6CF1695630FC}" destId="{50619571-A851-43FA-8CA6-6E827D426E4C}" srcOrd="2" destOrd="0" presId="urn:microsoft.com/office/officeart/2018/5/layout/CenteredIconLabelDescriptionList"/>
    <dgm:cxn modelId="{8D7C098E-9094-4843-94CB-5CDEAAE59CFF}" type="presParOf" srcId="{2FBD0F6E-388D-4306-B37E-6CF1695630FC}" destId="{CF82BE94-67C8-4510-B442-842DE3540D9E}" srcOrd="3" destOrd="0" presId="urn:microsoft.com/office/officeart/2018/5/layout/CenteredIconLabelDescriptionList"/>
    <dgm:cxn modelId="{7B4A6C0B-EF6A-CF44-ACB3-44583BC012BE}" type="presParOf" srcId="{2FBD0F6E-388D-4306-B37E-6CF1695630FC}" destId="{7292EBE3-0239-4290-8DB0-FDE36108C6F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152BC2-46EA-AD48-8B22-02DE65C37663}" type="doc">
      <dgm:prSet loTypeId="urn:microsoft.com/office/officeart/2005/8/layout/hList6" loCatId="list" qsTypeId="urn:microsoft.com/office/officeart/2005/8/quickstyle/simple2" qsCatId="simple" csTypeId="urn:microsoft.com/office/officeart/2005/8/colors/colorful1" csCatId="colorful" phldr="1"/>
      <dgm:spPr/>
      <dgm:t>
        <a:bodyPr/>
        <a:lstStyle/>
        <a:p>
          <a:endParaRPr lang="en-US"/>
        </a:p>
      </dgm:t>
    </dgm:pt>
    <dgm:pt modelId="{B1A95557-20B3-104D-AFF6-B9B428E57731}">
      <dgm:prSet phldrT="[Text]"/>
      <dgm:spPr/>
      <dgm:t>
        <a:bodyPr/>
        <a:lstStyle/>
        <a:p>
          <a:r>
            <a:rPr lang="en-US" dirty="0"/>
            <a:t>General</a:t>
          </a:r>
        </a:p>
      </dgm:t>
    </dgm:pt>
    <dgm:pt modelId="{87BF6877-C17F-B541-AEDC-3D4DA3DDD9C2}" type="sibTrans" cxnId="{A5C0735D-83C3-6546-81F3-54A65C2E0763}">
      <dgm:prSet/>
      <dgm:spPr/>
      <dgm:t>
        <a:bodyPr/>
        <a:lstStyle/>
        <a:p>
          <a:endParaRPr lang="en-US"/>
        </a:p>
      </dgm:t>
    </dgm:pt>
    <dgm:pt modelId="{3EB1A880-39CB-F840-88C7-F9DB0F227FF0}" type="parTrans" cxnId="{A5C0735D-83C3-6546-81F3-54A65C2E0763}">
      <dgm:prSet/>
      <dgm:spPr/>
      <dgm:t>
        <a:bodyPr/>
        <a:lstStyle/>
        <a:p>
          <a:endParaRPr lang="en-US"/>
        </a:p>
      </dgm:t>
    </dgm:pt>
    <dgm:pt modelId="{3298760C-718F-1745-A672-043E3E0AA384}">
      <dgm:prSet phldrT="[Text]"/>
      <dgm:spPr/>
      <dgm:t>
        <a:bodyPr/>
        <a:lstStyle/>
        <a:p>
          <a:r>
            <a:rPr lang="en-US" dirty="0"/>
            <a:t>Gender</a:t>
          </a:r>
        </a:p>
      </dgm:t>
    </dgm:pt>
    <dgm:pt modelId="{A294C865-98E6-F346-81FA-76A405A920C2}" type="sibTrans" cxnId="{129FEB70-CE73-DB4E-A015-D28B4F396239}">
      <dgm:prSet/>
      <dgm:spPr/>
      <dgm:t>
        <a:bodyPr/>
        <a:lstStyle/>
        <a:p>
          <a:endParaRPr lang="en-US"/>
        </a:p>
      </dgm:t>
    </dgm:pt>
    <dgm:pt modelId="{BEE10061-9C41-1846-8ABE-8F029399306D}" type="parTrans" cxnId="{129FEB70-CE73-DB4E-A015-D28B4F396239}">
      <dgm:prSet/>
      <dgm:spPr/>
      <dgm:t>
        <a:bodyPr/>
        <a:lstStyle/>
        <a:p>
          <a:endParaRPr lang="en-US"/>
        </a:p>
      </dgm:t>
    </dgm:pt>
    <dgm:pt modelId="{9B48E27C-6EAF-A446-9167-13525D72E015}">
      <dgm:prSet/>
      <dgm:spPr/>
      <dgm:t>
        <a:bodyPr/>
        <a:lstStyle/>
        <a:p>
          <a:r>
            <a:rPr lang="en-US"/>
            <a:t>Education</a:t>
          </a:r>
          <a:endParaRPr lang="en-US" dirty="0"/>
        </a:p>
      </dgm:t>
    </dgm:pt>
    <dgm:pt modelId="{C2D499CF-B6B7-0D40-A615-2CA0D131807B}" type="sibTrans" cxnId="{4B14B5D1-8326-7547-973B-C15D91C59D24}">
      <dgm:prSet/>
      <dgm:spPr/>
      <dgm:t>
        <a:bodyPr/>
        <a:lstStyle/>
        <a:p>
          <a:endParaRPr lang="en-US"/>
        </a:p>
      </dgm:t>
    </dgm:pt>
    <dgm:pt modelId="{0C67B810-C86A-724A-BB4A-9A1B1A378046}" type="parTrans" cxnId="{4B14B5D1-8326-7547-973B-C15D91C59D24}">
      <dgm:prSet/>
      <dgm:spPr/>
      <dgm:t>
        <a:bodyPr/>
        <a:lstStyle/>
        <a:p>
          <a:endParaRPr lang="en-US"/>
        </a:p>
      </dgm:t>
    </dgm:pt>
    <dgm:pt modelId="{C3EBB82B-3675-1F40-BEBC-FB55ED9DF8B1}">
      <dgm:prSet/>
      <dgm:spPr/>
      <dgm:t>
        <a:bodyPr/>
        <a:lstStyle/>
        <a:p>
          <a:r>
            <a:rPr lang="en-US"/>
            <a:t>Marital Status</a:t>
          </a:r>
          <a:endParaRPr lang="en-US" dirty="0"/>
        </a:p>
      </dgm:t>
    </dgm:pt>
    <dgm:pt modelId="{C830E16A-73F9-9543-910A-EE09DE00F1B5}" type="sibTrans" cxnId="{94E3BF86-BDEF-C948-83C8-73052630651E}">
      <dgm:prSet/>
      <dgm:spPr/>
      <dgm:t>
        <a:bodyPr/>
        <a:lstStyle/>
        <a:p>
          <a:endParaRPr lang="en-US"/>
        </a:p>
      </dgm:t>
    </dgm:pt>
    <dgm:pt modelId="{6A747FD6-8EA7-5A4B-9BEF-28246CF9BC1E}" type="parTrans" cxnId="{94E3BF86-BDEF-C948-83C8-73052630651E}">
      <dgm:prSet/>
      <dgm:spPr/>
      <dgm:t>
        <a:bodyPr/>
        <a:lstStyle/>
        <a:p>
          <a:endParaRPr lang="en-US"/>
        </a:p>
      </dgm:t>
    </dgm:pt>
    <dgm:pt modelId="{4DF83446-48AD-B346-A7C5-FE2C40B72C8A}">
      <dgm:prSet/>
      <dgm:spPr/>
      <dgm:t>
        <a:bodyPr/>
        <a:lstStyle/>
        <a:p>
          <a:r>
            <a:rPr lang="en-US" dirty="0"/>
            <a:t>Age</a:t>
          </a:r>
        </a:p>
      </dgm:t>
    </dgm:pt>
    <dgm:pt modelId="{6B87055A-BA04-EC47-8867-0CB35118CFB0}" type="sibTrans" cxnId="{2EF79AD4-DF39-BC47-9C5F-EDCC9E075937}">
      <dgm:prSet/>
      <dgm:spPr/>
      <dgm:t>
        <a:bodyPr/>
        <a:lstStyle/>
        <a:p>
          <a:endParaRPr lang="en-US"/>
        </a:p>
      </dgm:t>
    </dgm:pt>
    <dgm:pt modelId="{706DB695-D1AF-EB41-A876-4E33989B7588}" type="parTrans" cxnId="{2EF79AD4-DF39-BC47-9C5F-EDCC9E075937}">
      <dgm:prSet/>
      <dgm:spPr/>
      <dgm:t>
        <a:bodyPr/>
        <a:lstStyle/>
        <a:p>
          <a:endParaRPr lang="en-US"/>
        </a:p>
      </dgm:t>
    </dgm:pt>
    <dgm:pt modelId="{35268E8D-16E7-3C47-8925-B39F0F3F9EE6}">
      <dgm:prSet phldrT="[Text]"/>
      <dgm:spPr/>
      <dgm:t>
        <a:bodyPr/>
        <a:lstStyle/>
        <a:p>
          <a:r>
            <a:rPr lang="en-US" dirty="0"/>
            <a:t>History of last Payment</a:t>
          </a:r>
        </a:p>
      </dgm:t>
    </dgm:pt>
    <dgm:pt modelId="{0F384845-CBE0-3F47-A59D-40520DADE235}" type="sibTrans" cxnId="{94BA3256-990B-0E40-A271-00A802BEA98E}">
      <dgm:prSet/>
      <dgm:spPr/>
      <dgm:t>
        <a:bodyPr/>
        <a:lstStyle/>
        <a:p>
          <a:endParaRPr lang="en-US"/>
        </a:p>
      </dgm:t>
    </dgm:pt>
    <dgm:pt modelId="{16D40929-FFAA-9140-8FEB-FE0303477EF5}" type="parTrans" cxnId="{94BA3256-990B-0E40-A271-00A802BEA98E}">
      <dgm:prSet/>
      <dgm:spPr/>
      <dgm:t>
        <a:bodyPr/>
        <a:lstStyle/>
        <a:p>
          <a:endParaRPr lang="en-US"/>
        </a:p>
      </dgm:t>
    </dgm:pt>
    <dgm:pt modelId="{F54CCFC8-7738-2544-9555-6BDE01D59140}">
      <dgm:prSet phldrT="[Text]"/>
      <dgm:spPr/>
      <dgm:t>
        <a:bodyPr/>
        <a:lstStyle/>
        <a:p>
          <a:r>
            <a:rPr lang="en-US" dirty="0"/>
            <a:t>Amount of Bill Statement</a:t>
          </a:r>
        </a:p>
      </dgm:t>
    </dgm:pt>
    <dgm:pt modelId="{EEEC12EB-0F64-5048-9AC7-EB843273CAB8}" type="sibTrans" cxnId="{34564CA5-B7F2-164C-8F71-25CE34FE3DE9}">
      <dgm:prSet/>
      <dgm:spPr/>
      <dgm:t>
        <a:bodyPr/>
        <a:lstStyle/>
        <a:p>
          <a:endParaRPr lang="en-US"/>
        </a:p>
      </dgm:t>
    </dgm:pt>
    <dgm:pt modelId="{DE546C46-2518-4C43-8F5D-0DF32FE9600C}" type="parTrans" cxnId="{34564CA5-B7F2-164C-8F71-25CE34FE3DE9}">
      <dgm:prSet/>
      <dgm:spPr/>
      <dgm:t>
        <a:bodyPr/>
        <a:lstStyle/>
        <a:p>
          <a:endParaRPr lang="en-US"/>
        </a:p>
      </dgm:t>
    </dgm:pt>
    <dgm:pt modelId="{D6F67649-B271-1943-ACC0-438C50D0175E}">
      <dgm:prSet/>
      <dgm:spPr/>
      <dgm:t>
        <a:bodyPr/>
        <a:lstStyle/>
        <a:p>
          <a:r>
            <a:rPr lang="en-US" dirty="0"/>
            <a:t>Amount of previous payment </a:t>
          </a:r>
        </a:p>
      </dgm:t>
    </dgm:pt>
    <dgm:pt modelId="{5068108B-2356-5543-AF68-954D0474A209}" type="sibTrans" cxnId="{4EBB0223-98C3-844D-A946-13220C70A427}">
      <dgm:prSet/>
      <dgm:spPr/>
      <dgm:t>
        <a:bodyPr/>
        <a:lstStyle/>
        <a:p>
          <a:endParaRPr lang="en-US"/>
        </a:p>
      </dgm:t>
    </dgm:pt>
    <dgm:pt modelId="{1143CC6D-8919-AD4F-AAC3-A0625BFF0D08}" type="parTrans" cxnId="{4EBB0223-98C3-844D-A946-13220C70A427}">
      <dgm:prSet/>
      <dgm:spPr/>
      <dgm:t>
        <a:bodyPr/>
        <a:lstStyle/>
        <a:p>
          <a:endParaRPr lang="en-US"/>
        </a:p>
      </dgm:t>
    </dgm:pt>
    <dgm:pt modelId="{57DC2F64-3C5A-EE40-A168-F0C0907291CB}">
      <dgm:prSet phldrT="[Text]"/>
      <dgm:spPr/>
      <dgm:t>
        <a:bodyPr/>
        <a:lstStyle/>
        <a:p>
          <a:r>
            <a:rPr lang="en-US" dirty="0"/>
            <a:t>April to September</a:t>
          </a:r>
        </a:p>
      </dgm:t>
    </dgm:pt>
    <dgm:pt modelId="{2D1AED66-9E8C-0D4A-AEEC-76EC18E658AA}" type="parTrans" cxnId="{FE30CB7A-9B6C-F545-BC09-C56F76AD19C5}">
      <dgm:prSet/>
      <dgm:spPr/>
      <dgm:t>
        <a:bodyPr/>
        <a:lstStyle/>
        <a:p>
          <a:endParaRPr lang="en-US"/>
        </a:p>
      </dgm:t>
    </dgm:pt>
    <dgm:pt modelId="{31153CE3-DA51-FF44-A0ED-795B5BE6F4B3}" type="sibTrans" cxnId="{FE30CB7A-9B6C-F545-BC09-C56F76AD19C5}">
      <dgm:prSet/>
      <dgm:spPr/>
      <dgm:t>
        <a:bodyPr/>
        <a:lstStyle/>
        <a:p>
          <a:endParaRPr lang="en-US"/>
        </a:p>
      </dgm:t>
    </dgm:pt>
    <dgm:pt modelId="{6A6F6002-F012-3340-8F2F-470858F8DF2C}">
      <dgm:prSet phldrT="[Text]"/>
      <dgm:spPr/>
      <dgm:t>
        <a:bodyPr/>
        <a:lstStyle/>
        <a:p>
          <a:r>
            <a:rPr lang="en-US" dirty="0"/>
            <a:t>April to September</a:t>
          </a:r>
        </a:p>
      </dgm:t>
    </dgm:pt>
    <dgm:pt modelId="{18731E6A-EA66-1D40-BCED-76BABA064C05}" type="parTrans" cxnId="{9CF576A3-162F-D74C-B800-BA2344070F46}">
      <dgm:prSet/>
      <dgm:spPr/>
      <dgm:t>
        <a:bodyPr/>
        <a:lstStyle/>
        <a:p>
          <a:endParaRPr lang="en-US"/>
        </a:p>
      </dgm:t>
    </dgm:pt>
    <dgm:pt modelId="{382D179C-4F1D-E141-9ABA-8F230FC40AF3}" type="sibTrans" cxnId="{9CF576A3-162F-D74C-B800-BA2344070F46}">
      <dgm:prSet/>
      <dgm:spPr/>
      <dgm:t>
        <a:bodyPr/>
        <a:lstStyle/>
        <a:p>
          <a:endParaRPr lang="en-US"/>
        </a:p>
      </dgm:t>
    </dgm:pt>
    <dgm:pt modelId="{F6CFE32E-DB07-D140-919B-615E5F0E7EAA}">
      <dgm:prSet/>
      <dgm:spPr/>
      <dgm:t>
        <a:bodyPr/>
        <a:lstStyle/>
        <a:p>
          <a:r>
            <a:rPr lang="en-US" dirty="0"/>
            <a:t>April to September</a:t>
          </a:r>
        </a:p>
      </dgm:t>
    </dgm:pt>
    <dgm:pt modelId="{B78C5EAC-3B80-A84B-B774-0E764972B5E0}" type="parTrans" cxnId="{78CAB2BC-AB42-6648-A311-C6032123C208}">
      <dgm:prSet/>
      <dgm:spPr/>
      <dgm:t>
        <a:bodyPr/>
        <a:lstStyle/>
        <a:p>
          <a:endParaRPr lang="en-US"/>
        </a:p>
      </dgm:t>
    </dgm:pt>
    <dgm:pt modelId="{854D314C-3A81-6C49-93DF-F0F9C961382D}" type="sibTrans" cxnId="{78CAB2BC-AB42-6648-A311-C6032123C208}">
      <dgm:prSet/>
      <dgm:spPr/>
      <dgm:t>
        <a:bodyPr/>
        <a:lstStyle/>
        <a:p>
          <a:endParaRPr lang="en-US"/>
        </a:p>
      </dgm:t>
    </dgm:pt>
    <dgm:pt modelId="{C51281C2-B4AF-1648-AB94-8871EB36E52A}">
      <dgm:prSet/>
      <dgm:spPr/>
      <dgm:t>
        <a:bodyPr/>
        <a:lstStyle/>
        <a:p>
          <a:r>
            <a:rPr lang="en-US" dirty="0"/>
            <a:t>Client’s </a:t>
          </a:r>
          <a:r>
            <a:rPr lang="en-US" dirty="0" err="1"/>
            <a:t>Behaviour</a:t>
          </a:r>
          <a:endParaRPr lang="en-US" dirty="0"/>
        </a:p>
      </dgm:t>
    </dgm:pt>
    <dgm:pt modelId="{CF4A9138-49BD-B342-967C-CF26C89FA735}" type="parTrans" cxnId="{C6554EFD-8D51-224A-9E9F-D1EC6ED0AE21}">
      <dgm:prSet/>
      <dgm:spPr/>
      <dgm:t>
        <a:bodyPr/>
        <a:lstStyle/>
        <a:p>
          <a:endParaRPr lang="en-US"/>
        </a:p>
      </dgm:t>
    </dgm:pt>
    <dgm:pt modelId="{F9CDD6FE-8665-0240-9B0F-9B1DB83BA83D}" type="sibTrans" cxnId="{C6554EFD-8D51-224A-9E9F-D1EC6ED0AE21}">
      <dgm:prSet/>
      <dgm:spPr/>
      <dgm:t>
        <a:bodyPr/>
        <a:lstStyle/>
        <a:p>
          <a:endParaRPr lang="en-US"/>
        </a:p>
      </dgm:t>
    </dgm:pt>
    <dgm:pt modelId="{8F49D29C-F789-A244-AE4F-A482348088CD}">
      <dgm:prSet/>
      <dgm:spPr/>
      <dgm:t>
        <a:bodyPr/>
        <a:lstStyle/>
        <a:p>
          <a:r>
            <a:rPr lang="en-US" dirty="0"/>
            <a:t>Default</a:t>
          </a:r>
        </a:p>
      </dgm:t>
    </dgm:pt>
    <dgm:pt modelId="{7CA60216-0600-8F46-BF79-79D43CC0B0C4}" type="parTrans" cxnId="{A499216E-6E0C-3C47-8391-2CA7108D1342}">
      <dgm:prSet/>
      <dgm:spPr/>
      <dgm:t>
        <a:bodyPr/>
        <a:lstStyle/>
        <a:p>
          <a:endParaRPr lang="en-US"/>
        </a:p>
      </dgm:t>
    </dgm:pt>
    <dgm:pt modelId="{20B31E7F-2817-6048-A17E-A88C72E1C679}" type="sibTrans" cxnId="{A499216E-6E0C-3C47-8391-2CA7108D1342}">
      <dgm:prSet/>
      <dgm:spPr/>
      <dgm:t>
        <a:bodyPr/>
        <a:lstStyle/>
        <a:p>
          <a:endParaRPr lang="en-US"/>
        </a:p>
      </dgm:t>
    </dgm:pt>
    <dgm:pt modelId="{64974A26-893C-3549-A702-5FA47C4ADB2A}">
      <dgm:prSet/>
      <dgm:spPr/>
      <dgm:t>
        <a:bodyPr/>
        <a:lstStyle/>
        <a:p>
          <a:r>
            <a:rPr lang="en-US" dirty="0"/>
            <a:t>No default	</a:t>
          </a:r>
        </a:p>
      </dgm:t>
    </dgm:pt>
    <dgm:pt modelId="{76B9EA50-289E-C546-BEFA-D72F5299066B}" type="parTrans" cxnId="{0C913935-6F30-2647-B8D1-F583BE1A97AB}">
      <dgm:prSet/>
      <dgm:spPr/>
      <dgm:t>
        <a:bodyPr/>
        <a:lstStyle/>
        <a:p>
          <a:endParaRPr lang="en-US"/>
        </a:p>
      </dgm:t>
    </dgm:pt>
    <dgm:pt modelId="{9E8468A8-4857-3440-801F-9D2FC8A9B415}" type="sibTrans" cxnId="{0C913935-6F30-2647-B8D1-F583BE1A97AB}">
      <dgm:prSet/>
      <dgm:spPr/>
      <dgm:t>
        <a:bodyPr/>
        <a:lstStyle/>
        <a:p>
          <a:endParaRPr lang="en-US"/>
        </a:p>
      </dgm:t>
    </dgm:pt>
    <dgm:pt modelId="{BC0999A4-2DBC-6049-ACDA-275F33275EC9}">
      <dgm:prSet phldrT="[Text]"/>
      <dgm:spPr/>
      <dgm:t>
        <a:bodyPr/>
        <a:lstStyle/>
        <a:p>
          <a:r>
            <a:rPr lang="en-US" dirty="0"/>
            <a:t>Amount of </a:t>
          </a:r>
          <a:r>
            <a:rPr lang="en-US"/>
            <a:t>the Given Credit</a:t>
          </a:r>
          <a:endParaRPr lang="en-US" dirty="0"/>
        </a:p>
      </dgm:t>
    </dgm:pt>
    <dgm:pt modelId="{C378B737-E2C6-5E4B-9755-0398A5C668DB}" type="parTrans" cxnId="{95935F40-4D51-7F4F-BED8-9A7FE29BFC56}">
      <dgm:prSet/>
      <dgm:spPr/>
      <dgm:t>
        <a:bodyPr/>
        <a:lstStyle/>
        <a:p>
          <a:endParaRPr lang="en-US"/>
        </a:p>
      </dgm:t>
    </dgm:pt>
    <dgm:pt modelId="{E6177977-8F98-174F-A12D-FEA74B1C2625}" type="sibTrans" cxnId="{95935F40-4D51-7F4F-BED8-9A7FE29BFC56}">
      <dgm:prSet/>
      <dgm:spPr/>
      <dgm:t>
        <a:bodyPr/>
        <a:lstStyle/>
        <a:p>
          <a:endParaRPr lang="en-US"/>
        </a:p>
      </dgm:t>
    </dgm:pt>
    <dgm:pt modelId="{924F96A7-34E2-B646-AE36-DB8BA73D63D6}" type="pres">
      <dgm:prSet presAssocID="{27152BC2-46EA-AD48-8B22-02DE65C37663}" presName="Name0" presStyleCnt="0">
        <dgm:presLayoutVars>
          <dgm:dir/>
          <dgm:resizeHandles val="exact"/>
        </dgm:presLayoutVars>
      </dgm:prSet>
      <dgm:spPr/>
    </dgm:pt>
    <dgm:pt modelId="{736E6BE2-51DE-C440-8F9F-0F7F0AADD690}" type="pres">
      <dgm:prSet presAssocID="{BC0999A4-2DBC-6049-ACDA-275F33275EC9}" presName="node" presStyleLbl="node1" presStyleIdx="0" presStyleCnt="6">
        <dgm:presLayoutVars>
          <dgm:bulletEnabled val="1"/>
        </dgm:presLayoutVars>
      </dgm:prSet>
      <dgm:spPr/>
    </dgm:pt>
    <dgm:pt modelId="{235991A5-2D67-A04F-8061-46B193BAB5A0}" type="pres">
      <dgm:prSet presAssocID="{E6177977-8F98-174F-A12D-FEA74B1C2625}" presName="sibTrans" presStyleCnt="0"/>
      <dgm:spPr/>
    </dgm:pt>
    <dgm:pt modelId="{5DA24941-5214-384A-AF74-6BB366320907}" type="pres">
      <dgm:prSet presAssocID="{B1A95557-20B3-104D-AFF6-B9B428E57731}" presName="node" presStyleLbl="node1" presStyleIdx="1" presStyleCnt="6">
        <dgm:presLayoutVars>
          <dgm:bulletEnabled val="1"/>
        </dgm:presLayoutVars>
      </dgm:prSet>
      <dgm:spPr/>
    </dgm:pt>
    <dgm:pt modelId="{012D351F-77D9-1C42-BEB2-DD15F768441C}" type="pres">
      <dgm:prSet presAssocID="{87BF6877-C17F-B541-AEDC-3D4DA3DDD9C2}" presName="sibTrans" presStyleCnt="0"/>
      <dgm:spPr/>
    </dgm:pt>
    <dgm:pt modelId="{07565BB8-33EC-E24E-835C-F0078669A41A}" type="pres">
      <dgm:prSet presAssocID="{35268E8D-16E7-3C47-8925-B39F0F3F9EE6}" presName="node" presStyleLbl="node1" presStyleIdx="2" presStyleCnt="6">
        <dgm:presLayoutVars>
          <dgm:bulletEnabled val="1"/>
        </dgm:presLayoutVars>
      </dgm:prSet>
      <dgm:spPr/>
    </dgm:pt>
    <dgm:pt modelId="{8D333550-8207-F549-A270-0DDD53E98DA3}" type="pres">
      <dgm:prSet presAssocID="{0F384845-CBE0-3F47-A59D-40520DADE235}" presName="sibTrans" presStyleCnt="0"/>
      <dgm:spPr/>
    </dgm:pt>
    <dgm:pt modelId="{CC6865FA-3DE4-A049-94E7-60A241B88FE1}" type="pres">
      <dgm:prSet presAssocID="{F54CCFC8-7738-2544-9555-6BDE01D59140}" presName="node" presStyleLbl="node1" presStyleIdx="3" presStyleCnt="6">
        <dgm:presLayoutVars>
          <dgm:bulletEnabled val="1"/>
        </dgm:presLayoutVars>
      </dgm:prSet>
      <dgm:spPr/>
    </dgm:pt>
    <dgm:pt modelId="{73094C70-420E-2247-844E-803C812CC524}" type="pres">
      <dgm:prSet presAssocID="{EEEC12EB-0F64-5048-9AC7-EB843273CAB8}" presName="sibTrans" presStyleCnt="0"/>
      <dgm:spPr/>
    </dgm:pt>
    <dgm:pt modelId="{6B7740DA-04E1-D947-98AC-3AC21CC8DCEC}" type="pres">
      <dgm:prSet presAssocID="{D6F67649-B271-1943-ACC0-438C50D0175E}" presName="node" presStyleLbl="node1" presStyleIdx="4" presStyleCnt="6">
        <dgm:presLayoutVars>
          <dgm:bulletEnabled val="1"/>
        </dgm:presLayoutVars>
      </dgm:prSet>
      <dgm:spPr/>
    </dgm:pt>
    <dgm:pt modelId="{3E6ADFE9-A681-1C41-841B-B5A75B860A5C}" type="pres">
      <dgm:prSet presAssocID="{5068108B-2356-5543-AF68-954D0474A209}" presName="sibTrans" presStyleCnt="0"/>
      <dgm:spPr/>
    </dgm:pt>
    <dgm:pt modelId="{F87BA1A4-EC54-5A43-8287-0F755735B46C}" type="pres">
      <dgm:prSet presAssocID="{C51281C2-B4AF-1648-AB94-8871EB36E52A}" presName="node" presStyleLbl="node1" presStyleIdx="5" presStyleCnt="6">
        <dgm:presLayoutVars>
          <dgm:bulletEnabled val="1"/>
        </dgm:presLayoutVars>
      </dgm:prSet>
      <dgm:spPr/>
    </dgm:pt>
  </dgm:ptLst>
  <dgm:cxnLst>
    <dgm:cxn modelId="{151B3009-6C67-B947-AB79-357BBA3CDEE0}" type="presOf" srcId="{6A6F6002-F012-3340-8F2F-470858F8DF2C}" destId="{CC6865FA-3DE4-A049-94E7-60A241B88FE1}" srcOrd="0" destOrd="1" presId="urn:microsoft.com/office/officeart/2005/8/layout/hList6"/>
    <dgm:cxn modelId="{05A69809-A0A2-6C46-954C-2F55E40FFF7D}" type="presOf" srcId="{35268E8D-16E7-3C47-8925-B39F0F3F9EE6}" destId="{07565BB8-33EC-E24E-835C-F0078669A41A}" srcOrd="0" destOrd="0" presId="urn:microsoft.com/office/officeart/2005/8/layout/hList6"/>
    <dgm:cxn modelId="{09FAAB16-24D3-504E-BE4A-FB5B25668F89}" type="presOf" srcId="{4DF83446-48AD-B346-A7C5-FE2C40B72C8A}" destId="{5DA24941-5214-384A-AF74-6BB366320907}" srcOrd="0" destOrd="4" presId="urn:microsoft.com/office/officeart/2005/8/layout/hList6"/>
    <dgm:cxn modelId="{B41F2717-1979-9A49-A498-5E02CBECAA91}" type="presOf" srcId="{C51281C2-B4AF-1648-AB94-8871EB36E52A}" destId="{F87BA1A4-EC54-5A43-8287-0F755735B46C}" srcOrd="0" destOrd="0" presId="urn:microsoft.com/office/officeart/2005/8/layout/hList6"/>
    <dgm:cxn modelId="{8ADEF522-0F1A-484E-B3AC-6B6777ECA98C}" type="presOf" srcId="{BC0999A4-2DBC-6049-ACDA-275F33275EC9}" destId="{736E6BE2-51DE-C440-8F9F-0F7F0AADD690}" srcOrd="0" destOrd="0" presId="urn:microsoft.com/office/officeart/2005/8/layout/hList6"/>
    <dgm:cxn modelId="{4EBB0223-98C3-844D-A946-13220C70A427}" srcId="{27152BC2-46EA-AD48-8B22-02DE65C37663}" destId="{D6F67649-B271-1943-ACC0-438C50D0175E}" srcOrd="4" destOrd="0" parTransId="{1143CC6D-8919-AD4F-AAC3-A0625BFF0D08}" sibTransId="{5068108B-2356-5543-AF68-954D0474A209}"/>
    <dgm:cxn modelId="{0C913935-6F30-2647-B8D1-F583BE1A97AB}" srcId="{C51281C2-B4AF-1648-AB94-8871EB36E52A}" destId="{64974A26-893C-3549-A702-5FA47C4ADB2A}" srcOrd="1" destOrd="0" parTransId="{76B9EA50-289E-C546-BEFA-D72F5299066B}" sibTransId="{9E8468A8-4857-3440-801F-9D2FC8A9B415}"/>
    <dgm:cxn modelId="{F6A2113A-69F7-8B46-828B-FA0635667AA4}" type="presOf" srcId="{F54CCFC8-7738-2544-9555-6BDE01D59140}" destId="{CC6865FA-3DE4-A049-94E7-60A241B88FE1}" srcOrd="0" destOrd="0" presId="urn:microsoft.com/office/officeart/2005/8/layout/hList6"/>
    <dgm:cxn modelId="{95935F40-4D51-7F4F-BED8-9A7FE29BFC56}" srcId="{27152BC2-46EA-AD48-8B22-02DE65C37663}" destId="{BC0999A4-2DBC-6049-ACDA-275F33275EC9}" srcOrd="0" destOrd="0" parTransId="{C378B737-E2C6-5E4B-9755-0398A5C668DB}" sibTransId="{E6177977-8F98-174F-A12D-FEA74B1C2625}"/>
    <dgm:cxn modelId="{DC7F1E52-791B-F242-ACF8-4A34BEE39CCE}" type="presOf" srcId="{F6CFE32E-DB07-D140-919B-615E5F0E7EAA}" destId="{6B7740DA-04E1-D947-98AC-3AC21CC8DCEC}" srcOrd="0" destOrd="1" presId="urn:microsoft.com/office/officeart/2005/8/layout/hList6"/>
    <dgm:cxn modelId="{94BA3256-990B-0E40-A271-00A802BEA98E}" srcId="{27152BC2-46EA-AD48-8B22-02DE65C37663}" destId="{35268E8D-16E7-3C47-8925-B39F0F3F9EE6}" srcOrd="2" destOrd="0" parTransId="{16D40929-FFAA-9140-8FEB-FE0303477EF5}" sibTransId="{0F384845-CBE0-3F47-A59D-40520DADE235}"/>
    <dgm:cxn modelId="{A5C0735D-83C3-6546-81F3-54A65C2E0763}" srcId="{27152BC2-46EA-AD48-8B22-02DE65C37663}" destId="{B1A95557-20B3-104D-AFF6-B9B428E57731}" srcOrd="1" destOrd="0" parTransId="{3EB1A880-39CB-F840-88C7-F9DB0F227FF0}" sibTransId="{87BF6877-C17F-B541-AEDC-3D4DA3DDD9C2}"/>
    <dgm:cxn modelId="{0F9BA45D-EF06-8741-8FAA-F52B4C39BB01}" type="presOf" srcId="{57DC2F64-3C5A-EE40-A168-F0C0907291CB}" destId="{07565BB8-33EC-E24E-835C-F0078669A41A}" srcOrd="0" destOrd="1" presId="urn:microsoft.com/office/officeart/2005/8/layout/hList6"/>
    <dgm:cxn modelId="{8D3A4463-81E6-9C48-922F-BE62C1008BE9}" type="presOf" srcId="{D6F67649-B271-1943-ACC0-438C50D0175E}" destId="{6B7740DA-04E1-D947-98AC-3AC21CC8DCEC}" srcOrd="0" destOrd="0" presId="urn:microsoft.com/office/officeart/2005/8/layout/hList6"/>
    <dgm:cxn modelId="{A499216E-6E0C-3C47-8391-2CA7108D1342}" srcId="{C51281C2-B4AF-1648-AB94-8871EB36E52A}" destId="{8F49D29C-F789-A244-AE4F-A482348088CD}" srcOrd="0" destOrd="0" parTransId="{7CA60216-0600-8F46-BF79-79D43CC0B0C4}" sibTransId="{20B31E7F-2817-6048-A17E-A88C72E1C679}"/>
    <dgm:cxn modelId="{129FEB70-CE73-DB4E-A015-D28B4F396239}" srcId="{B1A95557-20B3-104D-AFF6-B9B428E57731}" destId="{3298760C-718F-1745-A672-043E3E0AA384}" srcOrd="0" destOrd="0" parTransId="{BEE10061-9C41-1846-8ABE-8F029399306D}" sibTransId="{A294C865-98E6-F346-81FA-76A405A920C2}"/>
    <dgm:cxn modelId="{FE30CB7A-9B6C-F545-BC09-C56F76AD19C5}" srcId="{35268E8D-16E7-3C47-8925-B39F0F3F9EE6}" destId="{57DC2F64-3C5A-EE40-A168-F0C0907291CB}" srcOrd="0" destOrd="0" parTransId="{2D1AED66-9E8C-0D4A-AEEC-76EC18E658AA}" sibTransId="{31153CE3-DA51-FF44-A0ED-795B5BE6F4B3}"/>
    <dgm:cxn modelId="{D42A417C-28FE-FA47-956C-E8F7E127E3AD}" type="presOf" srcId="{8F49D29C-F789-A244-AE4F-A482348088CD}" destId="{F87BA1A4-EC54-5A43-8287-0F755735B46C}" srcOrd="0" destOrd="1" presId="urn:microsoft.com/office/officeart/2005/8/layout/hList6"/>
    <dgm:cxn modelId="{94E3BF86-BDEF-C948-83C8-73052630651E}" srcId="{B1A95557-20B3-104D-AFF6-B9B428E57731}" destId="{C3EBB82B-3675-1F40-BEBC-FB55ED9DF8B1}" srcOrd="2" destOrd="0" parTransId="{6A747FD6-8EA7-5A4B-9BEF-28246CF9BC1E}" sibTransId="{C830E16A-73F9-9543-910A-EE09DE00F1B5}"/>
    <dgm:cxn modelId="{C661659B-7121-5C46-9514-3D7729C3C377}" type="presOf" srcId="{C3EBB82B-3675-1F40-BEBC-FB55ED9DF8B1}" destId="{5DA24941-5214-384A-AF74-6BB366320907}" srcOrd="0" destOrd="3" presId="urn:microsoft.com/office/officeart/2005/8/layout/hList6"/>
    <dgm:cxn modelId="{F1B4E9A1-75D8-FA43-8FD2-53D98AE8C3AE}" type="presOf" srcId="{27152BC2-46EA-AD48-8B22-02DE65C37663}" destId="{924F96A7-34E2-B646-AE36-DB8BA73D63D6}" srcOrd="0" destOrd="0" presId="urn:microsoft.com/office/officeart/2005/8/layout/hList6"/>
    <dgm:cxn modelId="{9CF576A3-162F-D74C-B800-BA2344070F46}" srcId="{F54CCFC8-7738-2544-9555-6BDE01D59140}" destId="{6A6F6002-F012-3340-8F2F-470858F8DF2C}" srcOrd="0" destOrd="0" parTransId="{18731E6A-EA66-1D40-BCED-76BABA064C05}" sibTransId="{382D179C-4F1D-E141-9ABA-8F230FC40AF3}"/>
    <dgm:cxn modelId="{34564CA5-B7F2-164C-8F71-25CE34FE3DE9}" srcId="{27152BC2-46EA-AD48-8B22-02DE65C37663}" destId="{F54CCFC8-7738-2544-9555-6BDE01D59140}" srcOrd="3" destOrd="0" parTransId="{DE546C46-2518-4C43-8F5D-0DF32FE9600C}" sibTransId="{EEEC12EB-0F64-5048-9AC7-EB843273CAB8}"/>
    <dgm:cxn modelId="{78CAB2BC-AB42-6648-A311-C6032123C208}" srcId="{D6F67649-B271-1943-ACC0-438C50D0175E}" destId="{F6CFE32E-DB07-D140-919B-615E5F0E7EAA}" srcOrd="0" destOrd="0" parTransId="{B78C5EAC-3B80-A84B-B774-0E764972B5E0}" sibTransId="{854D314C-3A81-6C49-93DF-F0F9C961382D}"/>
    <dgm:cxn modelId="{4B14B5D1-8326-7547-973B-C15D91C59D24}" srcId="{B1A95557-20B3-104D-AFF6-B9B428E57731}" destId="{9B48E27C-6EAF-A446-9167-13525D72E015}" srcOrd="1" destOrd="0" parTransId="{0C67B810-C86A-724A-BB4A-9A1B1A378046}" sibTransId="{C2D499CF-B6B7-0D40-A615-2CA0D131807B}"/>
    <dgm:cxn modelId="{2EF79AD4-DF39-BC47-9C5F-EDCC9E075937}" srcId="{B1A95557-20B3-104D-AFF6-B9B428E57731}" destId="{4DF83446-48AD-B346-A7C5-FE2C40B72C8A}" srcOrd="3" destOrd="0" parTransId="{706DB695-D1AF-EB41-A876-4E33989B7588}" sibTransId="{6B87055A-BA04-EC47-8867-0CB35118CFB0}"/>
    <dgm:cxn modelId="{4F994EE1-018B-AB4B-BB29-1A1664748114}" type="presOf" srcId="{B1A95557-20B3-104D-AFF6-B9B428E57731}" destId="{5DA24941-5214-384A-AF74-6BB366320907}" srcOrd="0" destOrd="0" presId="urn:microsoft.com/office/officeart/2005/8/layout/hList6"/>
    <dgm:cxn modelId="{C735F3E3-288A-C247-B51B-FE6CD5FC8AF1}" type="presOf" srcId="{64974A26-893C-3549-A702-5FA47C4ADB2A}" destId="{F87BA1A4-EC54-5A43-8287-0F755735B46C}" srcOrd="0" destOrd="2" presId="urn:microsoft.com/office/officeart/2005/8/layout/hList6"/>
    <dgm:cxn modelId="{F78932F1-5B31-4B47-AF34-4DC8AF011B81}" type="presOf" srcId="{3298760C-718F-1745-A672-043E3E0AA384}" destId="{5DA24941-5214-384A-AF74-6BB366320907}" srcOrd="0" destOrd="1" presId="urn:microsoft.com/office/officeart/2005/8/layout/hList6"/>
    <dgm:cxn modelId="{D16838FA-5E3B-8E4E-8C12-5EC2AB6AB06E}" type="presOf" srcId="{9B48E27C-6EAF-A446-9167-13525D72E015}" destId="{5DA24941-5214-384A-AF74-6BB366320907}" srcOrd="0" destOrd="2" presId="urn:microsoft.com/office/officeart/2005/8/layout/hList6"/>
    <dgm:cxn modelId="{C6554EFD-8D51-224A-9E9F-D1EC6ED0AE21}" srcId="{27152BC2-46EA-AD48-8B22-02DE65C37663}" destId="{C51281C2-B4AF-1648-AB94-8871EB36E52A}" srcOrd="5" destOrd="0" parTransId="{CF4A9138-49BD-B342-967C-CF26C89FA735}" sibTransId="{F9CDD6FE-8665-0240-9B0F-9B1DB83BA83D}"/>
    <dgm:cxn modelId="{6E23393F-8D8A-9846-8071-905A08FAB729}" type="presParOf" srcId="{924F96A7-34E2-B646-AE36-DB8BA73D63D6}" destId="{736E6BE2-51DE-C440-8F9F-0F7F0AADD690}" srcOrd="0" destOrd="0" presId="urn:microsoft.com/office/officeart/2005/8/layout/hList6"/>
    <dgm:cxn modelId="{FBDD99DB-A4E8-AD46-9B6B-466701CFB26F}" type="presParOf" srcId="{924F96A7-34E2-B646-AE36-DB8BA73D63D6}" destId="{235991A5-2D67-A04F-8061-46B193BAB5A0}" srcOrd="1" destOrd="0" presId="urn:microsoft.com/office/officeart/2005/8/layout/hList6"/>
    <dgm:cxn modelId="{E0601879-C0DB-8D44-94DB-DAC541233088}" type="presParOf" srcId="{924F96A7-34E2-B646-AE36-DB8BA73D63D6}" destId="{5DA24941-5214-384A-AF74-6BB366320907}" srcOrd="2" destOrd="0" presId="urn:microsoft.com/office/officeart/2005/8/layout/hList6"/>
    <dgm:cxn modelId="{C03CF809-A491-EA41-8973-2AB2ABD3A055}" type="presParOf" srcId="{924F96A7-34E2-B646-AE36-DB8BA73D63D6}" destId="{012D351F-77D9-1C42-BEB2-DD15F768441C}" srcOrd="3" destOrd="0" presId="urn:microsoft.com/office/officeart/2005/8/layout/hList6"/>
    <dgm:cxn modelId="{D6107F4C-63E5-0B4B-936F-25134DD5118A}" type="presParOf" srcId="{924F96A7-34E2-B646-AE36-DB8BA73D63D6}" destId="{07565BB8-33EC-E24E-835C-F0078669A41A}" srcOrd="4" destOrd="0" presId="urn:microsoft.com/office/officeart/2005/8/layout/hList6"/>
    <dgm:cxn modelId="{2093DA22-9CA4-4543-A593-73F5A8C08DFF}" type="presParOf" srcId="{924F96A7-34E2-B646-AE36-DB8BA73D63D6}" destId="{8D333550-8207-F549-A270-0DDD53E98DA3}" srcOrd="5" destOrd="0" presId="urn:microsoft.com/office/officeart/2005/8/layout/hList6"/>
    <dgm:cxn modelId="{49484D84-CDCB-2849-BDA8-7ABF2383CE59}" type="presParOf" srcId="{924F96A7-34E2-B646-AE36-DB8BA73D63D6}" destId="{CC6865FA-3DE4-A049-94E7-60A241B88FE1}" srcOrd="6" destOrd="0" presId="urn:microsoft.com/office/officeart/2005/8/layout/hList6"/>
    <dgm:cxn modelId="{BF543635-9387-C346-A2ED-D69838F1A55B}" type="presParOf" srcId="{924F96A7-34E2-B646-AE36-DB8BA73D63D6}" destId="{73094C70-420E-2247-844E-803C812CC524}" srcOrd="7" destOrd="0" presId="urn:microsoft.com/office/officeart/2005/8/layout/hList6"/>
    <dgm:cxn modelId="{61D9F3AF-C300-CA4F-8198-FE8FB00DB6EB}" type="presParOf" srcId="{924F96A7-34E2-B646-AE36-DB8BA73D63D6}" destId="{6B7740DA-04E1-D947-98AC-3AC21CC8DCEC}" srcOrd="8" destOrd="0" presId="urn:microsoft.com/office/officeart/2005/8/layout/hList6"/>
    <dgm:cxn modelId="{46C26D19-146E-AC43-9F00-E69ADBF68B18}" type="presParOf" srcId="{924F96A7-34E2-B646-AE36-DB8BA73D63D6}" destId="{3E6ADFE9-A681-1C41-841B-B5A75B860A5C}" srcOrd="9" destOrd="0" presId="urn:microsoft.com/office/officeart/2005/8/layout/hList6"/>
    <dgm:cxn modelId="{497DC404-C79D-334E-A5AE-2D7163663F0C}" type="presParOf" srcId="{924F96A7-34E2-B646-AE36-DB8BA73D63D6}" destId="{F87BA1A4-EC54-5A43-8287-0F755735B46C}" srcOrd="1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45D95D-A362-45D4-9BA0-6C393D3736F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66FAD79-8A68-4DCE-A8A5-89AE38D3BA64}">
      <dgm:prSet/>
      <dgm:spPr/>
      <dgm:t>
        <a:bodyPr/>
        <a:lstStyle/>
        <a:p>
          <a:pPr>
            <a:lnSpc>
              <a:spcPct val="100000"/>
            </a:lnSpc>
          </a:pPr>
          <a:r>
            <a:rPr lang="en-US"/>
            <a:t>Type of Loan</a:t>
          </a:r>
        </a:p>
      </dgm:t>
    </dgm:pt>
    <dgm:pt modelId="{2F17EADF-BF45-4DA5-A3BD-F023B564B285}" type="parTrans" cxnId="{B97B86C8-D8E9-4C30-9A3A-54D4C5D68C3E}">
      <dgm:prSet/>
      <dgm:spPr/>
      <dgm:t>
        <a:bodyPr/>
        <a:lstStyle/>
        <a:p>
          <a:endParaRPr lang="en-US"/>
        </a:p>
      </dgm:t>
    </dgm:pt>
    <dgm:pt modelId="{3C0D5281-0D04-442D-953E-2922D27560DB}" type="sibTrans" cxnId="{B97B86C8-D8E9-4C30-9A3A-54D4C5D68C3E}">
      <dgm:prSet/>
      <dgm:spPr/>
      <dgm:t>
        <a:bodyPr/>
        <a:lstStyle/>
        <a:p>
          <a:pPr>
            <a:lnSpc>
              <a:spcPct val="100000"/>
            </a:lnSpc>
          </a:pPr>
          <a:endParaRPr lang="en-US"/>
        </a:p>
      </dgm:t>
    </dgm:pt>
    <dgm:pt modelId="{505252A7-9834-4CDD-967B-F6B8674B9B64}">
      <dgm:prSet/>
      <dgm:spPr/>
      <dgm:t>
        <a:bodyPr/>
        <a:lstStyle/>
        <a:p>
          <a:pPr>
            <a:lnSpc>
              <a:spcPct val="100000"/>
            </a:lnSpc>
          </a:pPr>
          <a:r>
            <a:rPr lang="en-US"/>
            <a:t>Credit Score</a:t>
          </a:r>
        </a:p>
      </dgm:t>
    </dgm:pt>
    <dgm:pt modelId="{1A91CAFE-B01B-40D6-A015-21AAEDB0D034}" type="parTrans" cxnId="{04111395-1C0A-47DD-B891-79864CD2AE4B}">
      <dgm:prSet/>
      <dgm:spPr/>
      <dgm:t>
        <a:bodyPr/>
        <a:lstStyle/>
        <a:p>
          <a:endParaRPr lang="en-US"/>
        </a:p>
      </dgm:t>
    </dgm:pt>
    <dgm:pt modelId="{F0FF5769-7D4D-4014-A8F1-BA0482B3456C}" type="sibTrans" cxnId="{04111395-1C0A-47DD-B891-79864CD2AE4B}">
      <dgm:prSet/>
      <dgm:spPr/>
      <dgm:t>
        <a:bodyPr/>
        <a:lstStyle/>
        <a:p>
          <a:pPr>
            <a:lnSpc>
              <a:spcPct val="100000"/>
            </a:lnSpc>
          </a:pPr>
          <a:endParaRPr lang="en-US"/>
        </a:p>
      </dgm:t>
    </dgm:pt>
    <dgm:pt modelId="{85E42E0B-C082-47AC-9E8F-B0066F4BED59}">
      <dgm:prSet/>
      <dgm:spPr/>
      <dgm:t>
        <a:bodyPr/>
        <a:lstStyle/>
        <a:p>
          <a:pPr>
            <a:lnSpc>
              <a:spcPct val="100000"/>
            </a:lnSpc>
          </a:pPr>
          <a:r>
            <a:rPr lang="en-US"/>
            <a:t>APR</a:t>
          </a:r>
        </a:p>
      </dgm:t>
    </dgm:pt>
    <dgm:pt modelId="{F97C76CE-96F7-42AC-AE58-8837EBC12273}" type="parTrans" cxnId="{4E570B24-3BA1-4445-803D-BF94FBBB429D}">
      <dgm:prSet/>
      <dgm:spPr/>
      <dgm:t>
        <a:bodyPr/>
        <a:lstStyle/>
        <a:p>
          <a:endParaRPr lang="en-US"/>
        </a:p>
      </dgm:t>
    </dgm:pt>
    <dgm:pt modelId="{2EC00F1B-744E-40E5-AAB5-416A2AFD0FF1}" type="sibTrans" cxnId="{4E570B24-3BA1-4445-803D-BF94FBBB429D}">
      <dgm:prSet/>
      <dgm:spPr/>
      <dgm:t>
        <a:bodyPr/>
        <a:lstStyle/>
        <a:p>
          <a:pPr>
            <a:lnSpc>
              <a:spcPct val="100000"/>
            </a:lnSpc>
          </a:pPr>
          <a:endParaRPr lang="en-US"/>
        </a:p>
      </dgm:t>
    </dgm:pt>
    <dgm:pt modelId="{412C875E-40EF-F440-96C2-879E7583BAA6}">
      <dgm:prSet/>
      <dgm:spPr/>
      <dgm:t>
        <a:bodyPr/>
        <a:lstStyle/>
        <a:p>
          <a:pPr>
            <a:lnSpc>
              <a:spcPct val="100000"/>
            </a:lnSpc>
          </a:pPr>
          <a:r>
            <a:rPr lang="en-US"/>
            <a:t>Available credit</a:t>
          </a:r>
        </a:p>
      </dgm:t>
    </dgm:pt>
    <dgm:pt modelId="{21B2AE2A-2E00-C342-AF2D-239C37CE5745}" type="parTrans" cxnId="{FA074887-DC6C-DC40-9C2C-4829E568A4E9}">
      <dgm:prSet/>
      <dgm:spPr/>
      <dgm:t>
        <a:bodyPr/>
        <a:lstStyle/>
        <a:p>
          <a:endParaRPr lang="en-US"/>
        </a:p>
      </dgm:t>
    </dgm:pt>
    <dgm:pt modelId="{35507B86-F29B-274C-816B-AA8700E3CC9D}" type="sibTrans" cxnId="{FA074887-DC6C-DC40-9C2C-4829E568A4E9}">
      <dgm:prSet/>
      <dgm:spPr/>
      <dgm:t>
        <a:bodyPr/>
        <a:lstStyle/>
        <a:p>
          <a:pPr>
            <a:lnSpc>
              <a:spcPct val="100000"/>
            </a:lnSpc>
          </a:pPr>
          <a:endParaRPr lang="en-US"/>
        </a:p>
      </dgm:t>
    </dgm:pt>
    <dgm:pt modelId="{E2540560-1985-874B-9A24-744A0ECAF606}">
      <dgm:prSet/>
      <dgm:spPr/>
      <dgm:t>
        <a:bodyPr/>
        <a:lstStyle/>
        <a:p>
          <a:pPr>
            <a:lnSpc>
              <a:spcPct val="100000"/>
            </a:lnSpc>
          </a:pPr>
          <a:r>
            <a:rPr lang="en-US"/>
            <a:t>Credit Utilization</a:t>
          </a:r>
        </a:p>
      </dgm:t>
    </dgm:pt>
    <dgm:pt modelId="{DF2F8B0A-E56F-C14D-BA41-C2B56A333C4B}" type="parTrans" cxnId="{1E3D9725-79D8-A64E-B07B-0A7E6C59E925}">
      <dgm:prSet/>
      <dgm:spPr/>
      <dgm:t>
        <a:bodyPr/>
        <a:lstStyle/>
        <a:p>
          <a:endParaRPr lang="en-US"/>
        </a:p>
      </dgm:t>
    </dgm:pt>
    <dgm:pt modelId="{D1210ECA-D3D6-3C41-A5A7-29EED6F7071D}" type="sibTrans" cxnId="{1E3D9725-79D8-A64E-B07B-0A7E6C59E925}">
      <dgm:prSet/>
      <dgm:spPr/>
      <dgm:t>
        <a:bodyPr/>
        <a:lstStyle/>
        <a:p>
          <a:pPr>
            <a:lnSpc>
              <a:spcPct val="100000"/>
            </a:lnSpc>
          </a:pPr>
          <a:endParaRPr lang="en-US"/>
        </a:p>
      </dgm:t>
    </dgm:pt>
    <dgm:pt modelId="{0B178C6F-9BCC-6947-8448-C15A339537A0}">
      <dgm:prSet/>
      <dgm:spPr/>
      <dgm:t>
        <a:bodyPr/>
        <a:lstStyle/>
        <a:p>
          <a:pPr>
            <a:lnSpc>
              <a:spcPct val="100000"/>
            </a:lnSpc>
          </a:pPr>
          <a:r>
            <a:rPr lang="en-US"/>
            <a:t>Number of Collections</a:t>
          </a:r>
        </a:p>
      </dgm:t>
    </dgm:pt>
    <dgm:pt modelId="{870E06A9-AF26-154D-866B-973E4A058778}" type="parTrans" cxnId="{5BF4A3F2-7155-5347-8D03-15528F1B1605}">
      <dgm:prSet/>
      <dgm:spPr/>
      <dgm:t>
        <a:bodyPr/>
        <a:lstStyle/>
        <a:p>
          <a:endParaRPr lang="en-US"/>
        </a:p>
      </dgm:t>
    </dgm:pt>
    <dgm:pt modelId="{31B486D7-1A24-6F44-BDFE-4ED69DD4AE30}" type="sibTrans" cxnId="{5BF4A3F2-7155-5347-8D03-15528F1B1605}">
      <dgm:prSet/>
      <dgm:spPr/>
      <dgm:t>
        <a:bodyPr/>
        <a:lstStyle/>
        <a:p>
          <a:endParaRPr lang="en-US"/>
        </a:p>
      </dgm:t>
    </dgm:pt>
    <dgm:pt modelId="{5F459C6C-071B-4EFD-AB04-5DF1C145113C}" type="pres">
      <dgm:prSet presAssocID="{3245D95D-A362-45D4-9BA0-6C393D3736F9}" presName="root" presStyleCnt="0">
        <dgm:presLayoutVars>
          <dgm:dir/>
          <dgm:resizeHandles val="exact"/>
        </dgm:presLayoutVars>
      </dgm:prSet>
      <dgm:spPr/>
    </dgm:pt>
    <dgm:pt modelId="{D6608DF7-F6C4-4040-A3E5-F2DF77CFE350}" type="pres">
      <dgm:prSet presAssocID="{3245D95D-A362-45D4-9BA0-6C393D3736F9}" presName="container" presStyleCnt="0">
        <dgm:presLayoutVars>
          <dgm:dir/>
          <dgm:resizeHandles val="exact"/>
        </dgm:presLayoutVars>
      </dgm:prSet>
      <dgm:spPr/>
    </dgm:pt>
    <dgm:pt modelId="{F2D29A21-C1AA-4F7F-B479-F13848BA916B}" type="pres">
      <dgm:prSet presAssocID="{366FAD79-8A68-4DCE-A8A5-89AE38D3BA64}" presName="compNode" presStyleCnt="0"/>
      <dgm:spPr/>
    </dgm:pt>
    <dgm:pt modelId="{DADE66E3-CAEC-43BC-A3C0-48329FE26A87}" type="pres">
      <dgm:prSet presAssocID="{366FAD79-8A68-4DCE-A8A5-89AE38D3BA64}" presName="iconBgRect" presStyleLbl="bgShp" presStyleIdx="0" presStyleCnt="6"/>
      <dgm:spPr/>
    </dgm:pt>
    <dgm:pt modelId="{06DF9968-E50A-4D4F-B09A-09FFE576C4A1}" type="pres">
      <dgm:prSet presAssocID="{366FAD79-8A68-4DCE-A8A5-89AE38D3BA6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44249F79-B4DB-413B-B993-139881F377D7}" type="pres">
      <dgm:prSet presAssocID="{366FAD79-8A68-4DCE-A8A5-89AE38D3BA64}" presName="spaceRect" presStyleCnt="0"/>
      <dgm:spPr/>
    </dgm:pt>
    <dgm:pt modelId="{80571410-DC84-4D3C-A01B-DEDD809C4DCE}" type="pres">
      <dgm:prSet presAssocID="{366FAD79-8A68-4DCE-A8A5-89AE38D3BA64}" presName="textRect" presStyleLbl="revTx" presStyleIdx="0" presStyleCnt="6">
        <dgm:presLayoutVars>
          <dgm:chMax val="1"/>
          <dgm:chPref val="1"/>
        </dgm:presLayoutVars>
      </dgm:prSet>
      <dgm:spPr/>
    </dgm:pt>
    <dgm:pt modelId="{980A1DD7-CF3D-42D4-AB7D-E42A6AFB3D4D}" type="pres">
      <dgm:prSet presAssocID="{3C0D5281-0D04-442D-953E-2922D27560DB}" presName="sibTrans" presStyleLbl="sibTrans2D1" presStyleIdx="0" presStyleCnt="0"/>
      <dgm:spPr/>
    </dgm:pt>
    <dgm:pt modelId="{D50A14B5-F6E0-42DC-9D59-94D29EC10E43}" type="pres">
      <dgm:prSet presAssocID="{505252A7-9834-4CDD-967B-F6B8674B9B64}" presName="compNode" presStyleCnt="0"/>
      <dgm:spPr/>
    </dgm:pt>
    <dgm:pt modelId="{42F102A1-D789-4193-A6C3-BC155CBE89AB}" type="pres">
      <dgm:prSet presAssocID="{505252A7-9834-4CDD-967B-F6B8674B9B64}" presName="iconBgRect" presStyleLbl="bgShp" presStyleIdx="1" presStyleCnt="6"/>
      <dgm:spPr/>
    </dgm:pt>
    <dgm:pt modelId="{8AB59243-3D03-47FA-B8F7-4ABF2E04C73C}" type="pres">
      <dgm:prSet presAssocID="{505252A7-9834-4CDD-967B-F6B8674B9B6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224B8572-E373-4AF8-8988-91BB718ABC8E}" type="pres">
      <dgm:prSet presAssocID="{505252A7-9834-4CDD-967B-F6B8674B9B64}" presName="spaceRect" presStyleCnt="0"/>
      <dgm:spPr/>
    </dgm:pt>
    <dgm:pt modelId="{7566BD7A-BEE0-48DA-BF19-BEEAA3429579}" type="pres">
      <dgm:prSet presAssocID="{505252A7-9834-4CDD-967B-F6B8674B9B64}" presName="textRect" presStyleLbl="revTx" presStyleIdx="1" presStyleCnt="6">
        <dgm:presLayoutVars>
          <dgm:chMax val="1"/>
          <dgm:chPref val="1"/>
        </dgm:presLayoutVars>
      </dgm:prSet>
      <dgm:spPr/>
    </dgm:pt>
    <dgm:pt modelId="{C5036F73-9D49-4374-8968-00ADBE3E0E48}" type="pres">
      <dgm:prSet presAssocID="{F0FF5769-7D4D-4014-A8F1-BA0482B3456C}" presName="sibTrans" presStyleLbl="sibTrans2D1" presStyleIdx="0" presStyleCnt="0"/>
      <dgm:spPr/>
    </dgm:pt>
    <dgm:pt modelId="{4566BD86-37EC-4D78-82AD-ABDAA340D67F}" type="pres">
      <dgm:prSet presAssocID="{85E42E0B-C082-47AC-9E8F-B0066F4BED59}" presName="compNode" presStyleCnt="0"/>
      <dgm:spPr/>
    </dgm:pt>
    <dgm:pt modelId="{A74B6049-3AD9-44E7-80FE-9820BABB9DD3}" type="pres">
      <dgm:prSet presAssocID="{85E42E0B-C082-47AC-9E8F-B0066F4BED59}" presName="iconBgRect" presStyleLbl="bgShp" presStyleIdx="2" presStyleCnt="6"/>
      <dgm:spPr/>
    </dgm:pt>
    <dgm:pt modelId="{622560F5-2AC7-4033-9485-119E3F225959}" type="pres">
      <dgm:prSet presAssocID="{85E42E0B-C082-47AC-9E8F-B0066F4BED5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rotUp"/>
        </a:ext>
      </dgm:extLst>
    </dgm:pt>
    <dgm:pt modelId="{FEC88B99-5C9B-49E4-8111-FBBBE93BE679}" type="pres">
      <dgm:prSet presAssocID="{85E42E0B-C082-47AC-9E8F-B0066F4BED59}" presName="spaceRect" presStyleCnt="0"/>
      <dgm:spPr/>
    </dgm:pt>
    <dgm:pt modelId="{03661ED0-9653-4821-B637-736CEA99C9FB}" type="pres">
      <dgm:prSet presAssocID="{85E42E0B-C082-47AC-9E8F-B0066F4BED59}" presName="textRect" presStyleLbl="revTx" presStyleIdx="2" presStyleCnt="6">
        <dgm:presLayoutVars>
          <dgm:chMax val="1"/>
          <dgm:chPref val="1"/>
        </dgm:presLayoutVars>
      </dgm:prSet>
      <dgm:spPr/>
    </dgm:pt>
    <dgm:pt modelId="{1AAC871B-94BD-4F0D-B5E7-77AFCCBE1041}" type="pres">
      <dgm:prSet presAssocID="{2EC00F1B-744E-40E5-AAB5-416A2AFD0FF1}" presName="sibTrans" presStyleLbl="sibTrans2D1" presStyleIdx="0" presStyleCnt="0"/>
      <dgm:spPr/>
    </dgm:pt>
    <dgm:pt modelId="{A0E16D26-28B4-40D2-966F-6C711BDAA331}" type="pres">
      <dgm:prSet presAssocID="{412C875E-40EF-F440-96C2-879E7583BAA6}" presName="compNode" presStyleCnt="0"/>
      <dgm:spPr/>
    </dgm:pt>
    <dgm:pt modelId="{2714A2F2-152F-4F00-ABE2-BF9FDA193B96}" type="pres">
      <dgm:prSet presAssocID="{412C875E-40EF-F440-96C2-879E7583BAA6}" presName="iconBgRect" presStyleLbl="bgShp" presStyleIdx="3" presStyleCnt="6"/>
      <dgm:spPr/>
    </dgm:pt>
    <dgm:pt modelId="{54E5F784-00A2-41BD-8681-153037E6003D}" type="pres">
      <dgm:prSet presAssocID="{412C875E-40EF-F440-96C2-879E7583BAA6}" presName="iconRect" presStyleLbl="node1" presStyleIdx="3"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C2D17163-D089-4BFF-A1C6-0066EE9E8BB2}" type="pres">
      <dgm:prSet presAssocID="{412C875E-40EF-F440-96C2-879E7583BAA6}" presName="spaceRect" presStyleCnt="0"/>
      <dgm:spPr/>
    </dgm:pt>
    <dgm:pt modelId="{11EBF9BA-A0CC-487D-9D20-44C239E6DA5D}" type="pres">
      <dgm:prSet presAssocID="{412C875E-40EF-F440-96C2-879E7583BAA6}" presName="textRect" presStyleLbl="revTx" presStyleIdx="3" presStyleCnt="6">
        <dgm:presLayoutVars>
          <dgm:chMax val="1"/>
          <dgm:chPref val="1"/>
        </dgm:presLayoutVars>
      </dgm:prSet>
      <dgm:spPr/>
    </dgm:pt>
    <dgm:pt modelId="{9BAD3980-6AF1-4B88-A005-5812634E90F9}" type="pres">
      <dgm:prSet presAssocID="{35507B86-F29B-274C-816B-AA8700E3CC9D}" presName="sibTrans" presStyleLbl="sibTrans2D1" presStyleIdx="0" presStyleCnt="0"/>
      <dgm:spPr/>
    </dgm:pt>
    <dgm:pt modelId="{73DC9A80-1A3D-4B9D-8EB6-86D60C6AD300}" type="pres">
      <dgm:prSet presAssocID="{E2540560-1985-874B-9A24-744A0ECAF606}" presName="compNode" presStyleCnt="0"/>
      <dgm:spPr/>
    </dgm:pt>
    <dgm:pt modelId="{66E2F09A-C58F-44D8-8FDA-573C6EE4D802}" type="pres">
      <dgm:prSet presAssocID="{E2540560-1985-874B-9A24-744A0ECAF606}" presName="iconBgRect" presStyleLbl="bgShp" presStyleIdx="4" presStyleCnt="6"/>
      <dgm:spPr/>
    </dgm:pt>
    <dgm:pt modelId="{485918C8-D367-4973-B48F-4A13D3F8E4C1}" type="pres">
      <dgm:prSet presAssocID="{E2540560-1985-874B-9A24-744A0ECAF606}"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E740FF74-9F2E-4265-92FF-723481A60CD9}" type="pres">
      <dgm:prSet presAssocID="{E2540560-1985-874B-9A24-744A0ECAF606}" presName="spaceRect" presStyleCnt="0"/>
      <dgm:spPr/>
    </dgm:pt>
    <dgm:pt modelId="{5615B99F-3879-41DC-BA1B-5CBFD8A84A1D}" type="pres">
      <dgm:prSet presAssocID="{E2540560-1985-874B-9A24-744A0ECAF606}" presName="textRect" presStyleLbl="revTx" presStyleIdx="4" presStyleCnt="6">
        <dgm:presLayoutVars>
          <dgm:chMax val="1"/>
          <dgm:chPref val="1"/>
        </dgm:presLayoutVars>
      </dgm:prSet>
      <dgm:spPr/>
    </dgm:pt>
    <dgm:pt modelId="{34A29E79-5B85-415A-8C2A-927148D3FA07}" type="pres">
      <dgm:prSet presAssocID="{D1210ECA-D3D6-3C41-A5A7-29EED6F7071D}" presName="sibTrans" presStyleLbl="sibTrans2D1" presStyleIdx="0" presStyleCnt="0"/>
      <dgm:spPr/>
    </dgm:pt>
    <dgm:pt modelId="{EFBFD0D5-645E-4DCE-93B9-72AC1C2302C0}" type="pres">
      <dgm:prSet presAssocID="{0B178C6F-9BCC-6947-8448-C15A339537A0}" presName="compNode" presStyleCnt="0"/>
      <dgm:spPr/>
    </dgm:pt>
    <dgm:pt modelId="{D5F1DD8E-E559-4427-9954-62D26C2AACE7}" type="pres">
      <dgm:prSet presAssocID="{0B178C6F-9BCC-6947-8448-C15A339537A0}" presName="iconBgRect" presStyleLbl="bgShp" presStyleIdx="5" presStyleCnt="6"/>
      <dgm:spPr/>
    </dgm:pt>
    <dgm:pt modelId="{565F01C7-06EA-46F8-AFBD-4D13DDB28873}" type="pres">
      <dgm:prSet presAssocID="{0B178C6F-9BCC-6947-8448-C15A339537A0}"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hopping cart"/>
        </a:ext>
      </dgm:extLst>
    </dgm:pt>
    <dgm:pt modelId="{5797183A-7E5E-47C9-870B-A49864FA3DB7}" type="pres">
      <dgm:prSet presAssocID="{0B178C6F-9BCC-6947-8448-C15A339537A0}" presName="spaceRect" presStyleCnt="0"/>
      <dgm:spPr/>
    </dgm:pt>
    <dgm:pt modelId="{7B1105F9-34F1-414E-95B5-6E50536F954A}" type="pres">
      <dgm:prSet presAssocID="{0B178C6F-9BCC-6947-8448-C15A339537A0}" presName="textRect" presStyleLbl="revTx" presStyleIdx="5" presStyleCnt="6">
        <dgm:presLayoutVars>
          <dgm:chMax val="1"/>
          <dgm:chPref val="1"/>
        </dgm:presLayoutVars>
      </dgm:prSet>
      <dgm:spPr/>
    </dgm:pt>
  </dgm:ptLst>
  <dgm:cxnLst>
    <dgm:cxn modelId="{564B8B0C-3676-BB46-A112-9D479D121B16}" type="presOf" srcId="{412C875E-40EF-F440-96C2-879E7583BAA6}" destId="{11EBF9BA-A0CC-487D-9D20-44C239E6DA5D}" srcOrd="0" destOrd="0" presId="urn:microsoft.com/office/officeart/2018/2/layout/IconCircleList"/>
    <dgm:cxn modelId="{6516691E-5154-EC4E-9FB3-397BC4CCF491}" type="presOf" srcId="{3C0D5281-0D04-442D-953E-2922D27560DB}" destId="{980A1DD7-CF3D-42D4-AB7D-E42A6AFB3D4D}" srcOrd="0" destOrd="0" presId="urn:microsoft.com/office/officeart/2018/2/layout/IconCircleList"/>
    <dgm:cxn modelId="{4E570B24-3BA1-4445-803D-BF94FBBB429D}" srcId="{3245D95D-A362-45D4-9BA0-6C393D3736F9}" destId="{85E42E0B-C082-47AC-9E8F-B0066F4BED59}" srcOrd="2" destOrd="0" parTransId="{F97C76CE-96F7-42AC-AE58-8837EBC12273}" sibTransId="{2EC00F1B-744E-40E5-AAB5-416A2AFD0FF1}"/>
    <dgm:cxn modelId="{1E3D9725-79D8-A64E-B07B-0A7E6C59E925}" srcId="{3245D95D-A362-45D4-9BA0-6C393D3736F9}" destId="{E2540560-1985-874B-9A24-744A0ECAF606}" srcOrd="4" destOrd="0" parTransId="{DF2F8B0A-E56F-C14D-BA41-C2B56A333C4B}" sibTransId="{D1210ECA-D3D6-3C41-A5A7-29EED6F7071D}"/>
    <dgm:cxn modelId="{CF8CF428-454C-E24B-B3BE-0E3CD6DAF5CF}" type="presOf" srcId="{2EC00F1B-744E-40E5-AAB5-416A2AFD0FF1}" destId="{1AAC871B-94BD-4F0D-B5E7-77AFCCBE1041}" srcOrd="0" destOrd="0" presId="urn:microsoft.com/office/officeart/2018/2/layout/IconCircleList"/>
    <dgm:cxn modelId="{5BABB93F-4597-A24E-9F90-46AA0EC557D9}" type="presOf" srcId="{E2540560-1985-874B-9A24-744A0ECAF606}" destId="{5615B99F-3879-41DC-BA1B-5CBFD8A84A1D}" srcOrd="0" destOrd="0" presId="urn:microsoft.com/office/officeart/2018/2/layout/IconCircleList"/>
    <dgm:cxn modelId="{9D4FA448-6F38-F546-973E-2B4328B18773}" type="presOf" srcId="{366FAD79-8A68-4DCE-A8A5-89AE38D3BA64}" destId="{80571410-DC84-4D3C-A01B-DEDD809C4DCE}" srcOrd="0" destOrd="0" presId="urn:microsoft.com/office/officeart/2018/2/layout/IconCircleList"/>
    <dgm:cxn modelId="{EE473A64-331A-BD4C-9CE3-422C80876FEC}" type="presOf" srcId="{505252A7-9834-4CDD-967B-F6B8674B9B64}" destId="{7566BD7A-BEE0-48DA-BF19-BEEAA3429579}" srcOrd="0" destOrd="0" presId="urn:microsoft.com/office/officeart/2018/2/layout/IconCircleList"/>
    <dgm:cxn modelId="{FA074887-DC6C-DC40-9C2C-4829E568A4E9}" srcId="{3245D95D-A362-45D4-9BA0-6C393D3736F9}" destId="{412C875E-40EF-F440-96C2-879E7583BAA6}" srcOrd="3" destOrd="0" parTransId="{21B2AE2A-2E00-C342-AF2D-239C37CE5745}" sibTransId="{35507B86-F29B-274C-816B-AA8700E3CC9D}"/>
    <dgm:cxn modelId="{AB5CD690-583A-D04E-8058-6724EA19C800}" type="presOf" srcId="{35507B86-F29B-274C-816B-AA8700E3CC9D}" destId="{9BAD3980-6AF1-4B88-A005-5812634E90F9}" srcOrd="0" destOrd="0" presId="urn:microsoft.com/office/officeart/2018/2/layout/IconCircleList"/>
    <dgm:cxn modelId="{04111395-1C0A-47DD-B891-79864CD2AE4B}" srcId="{3245D95D-A362-45D4-9BA0-6C393D3736F9}" destId="{505252A7-9834-4CDD-967B-F6B8674B9B64}" srcOrd="1" destOrd="0" parTransId="{1A91CAFE-B01B-40D6-A015-21AAEDB0D034}" sibTransId="{F0FF5769-7D4D-4014-A8F1-BA0482B3456C}"/>
    <dgm:cxn modelId="{D8005CA5-941A-9A40-81A5-EDE8B8EA4D38}" type="presOf" srcId="{D1210ECA-D3D6-3C41-A5A7-29EED6F7071D}" destId="{34A29E79-5B85-415A-8C2A-927148D3FA07}" srcOrd="0" destOrd="0" presId="urn:microsoft.com/office/officeart/2018/2/layout/IconCircleList"/>
    <dgm:cxn modelId="{A88873AF-99B1-514C-BACE-7961BEF2E6F3}" type="presOf" srcId="{0B178C6F-9BCC-6947-8448-C15A339537A0}" destId="{7B1105F9-34F1-414E-95B5-6E50536F954A}" srcOrd="0" destOrd="0" presId="urn:microsoft.com/office/officeart/2018/2/layout/IconCircleList"/>
    <dgm:cxn modelId="{B97B86C8-D8E9-4C30-9A3A-54D4C5D68C3E}" srcId="{3245D95D-A362-45D4-9BA0-6C393D3736F9}" destId="{366FAD79-8A68-4DCE-A8A5-89AE38D3BA64}" srcOrd="0" destOrd="0" parTransId="{2F17EADF-BF45-4DA5-A3BD-F023B564B285}" sibTransId="{3C0D5281-0D04-442D-953E-2922D27560DB}"/>
    <dgm:cxn modelId="{4ED4CFCC-A844-0945-9551-27431572125D}" type="presOf" srcId="{85E42E0B-C082-47AC-9E8F-B0066F4BED59}" destId="{03661ED0-9653-4821-B637-736CEA99C9FB}" srcOrd="0" destOrd="0" presId="urn:microsoft.com/office/officeart/2018/2/layout/IconCircleList"/>
    <dgm:cxn modelId="{7EA41BDA-9D9E-F942-BF44-2B3D86CF5ECD}" type="presOf" srcId="{F0FF5769-7D4D-4014-A8F1-BA0482B3456C}" destId="{C5036F73-9D49-4374-8968-00ADBE3E0E48}" srcOrd="0" destOrd="0" presId="urn:microsoft.com/office/officeart/2018/2/layout/IconCircleList"/>
    <dgm:cxn modelId="{5BF4A3F2-7155-5347-8D03-15528F1B1605}" srcId="{3245D95D-A362-45D4-9BA0-6C393D3736F9}" destId="{0B178C6F-9BCC-6947-8448-C15A339537A0}" srcOrd="5" destOrd="0" parTransId="{870E06A9-AF26-154D-866B-973E4A058778}" sibTransId="{31B486D7-1A24-6F44-BDFE-4ED69DD4AE30}"/>
    <dgm:cxn modelId="{7B8ECCFC-A78C-9343-B182-27C12903B43D}" type="presOf" srcId="{3245D95D-A362-45D4-9BA0-6C393D3736F9}" destId="{5F459C6C-071B-4EFD-AB04-5DF1C145113C}" srcOrd="0" destOrd="0" presId="urn:microsoft.com/office/officeart/2018/2/layout/IconCircleList"/>
    <dgm:cxn modelId="{7E5C6443-450A-5147-BE9D-AA8E6ACC1048}" type="presParOf" srcId="{5F459C6C-071B-4EFD-AB04-5DF1C145113C}" destId="{D6608DF7-F6C4-4040-A3E5-F2DF77CFE350}" srcOrd="0" destOrd="0" presId="urn:microsoft.com/office/officeart/2018/2/layout/IconCircleList"/>
    <dgm:cxn modelId="{737B7012-F178-DD45-81B0-292C14EDEF1F}" type="presParOf" srcId="{D6608DF7-F6C4-4040-A3E5-F2DF77CFE350}" destId="{F2D29A21-C1AA-4F7F-B479-F13848BA916B}" srcOrd="0" destOrd="0" presId="urn:microsoft.com/office/officeart/2018/2/layout/IconCircleList"/>
    <dgm:cxn modelId="{24D1D0C4-26F5-0147-9B73-880B2184089B}" type="presParOf" srcId="{F2D29A21-C1AA-4F7F-B479-F13848BA916B}" destId="{DADE66E3-CAEC-43BC-A3C0-48329FE26A87}" srcOrd="0" destOrd="0" presId="urn:microsoft.com/office/officeart/2018/2/layout/IconCircleList"/>
    <dgm:cxn modelId="{FBE2CA43-9D22-FF40-8335-E433A0980170}" type="presParOf" srcId="{F2D29A21-C1AA-4F7F-B479-F13848BA916B}" destId="{06DF9968-E50A-4D4F-B09A-09FFE576C4A1}" srcOrd="1" destOrd="0" presId="urn:microsoft.com/office/officeart/2018/2/layout/IconCircleList"/>
    <dgm:cxn modelId="{E642FDB2-E79A-B24E-9C21-47DFF7D29AE0}" type="presParOf" srcId="{F2D29A21-C1AA-4F7F-B479-F13848BA916B}" destId="{44249F79-B4DB-413B-B993-139881F377D7}" srcOrd="2" destOrd="0" presId="urn:microsoft.com/office/officeart/2018/2/layout/IconCircleList"/>
    <dgm:cxn modelId="{C739ACCF-8249-1744-BB6A-729EB6C5C8EF}" type="presParOf" srcId="{F2D29A21-C1AA-4F7F-B479-F13848BA916B}" destId="{80571410-DC84-4D3C-A01B-DEDD809C4DCE}" srcOrd="3" destOrd="0" presId="urn:microsoft.com/office/officeart/2018/2/layout/IconCircleList"/>
    <dgm:cxn modelId="{025D371B-1A85-3745-94CC-171EB56884BD}" type="presParOf" srcId="{D6608DF7-F6C4-4040-A3E5-F2DF77CFE350}" destId="{980A1DD7-CF3D-42D4-AB7D-E42A6AFB3D4D}" srcOrd="1" destOrd="0" presId="urn:microsoft.com/office/officeart/2018/2/layout/IconCircleList"/>
    <dgm:cxn modelId="{349AE917-FEB5-614C-8C87-336E76A26553}" type="presParOf" srcId="{D6608DF7-F6C4-4040-A3E5-F2DF77CFE350}" destId="{D50A14B5-F6E0-42DC-9D59-94D29EC10E43}" srcOrd="2" destOrd="0" presId="urn:microsoft.com/office/officeart/2018/2/layout/IconCircleList"/>
    <dgm:cxn modelId="{9E3666C9-38C7-9A4F-BA89-66753BA29C45}" type="presParOf" srcId="{D50A14B5-F6E0-42DC-9D59-94D29EC10E43}" destId="{42F102A1-D789-4193-A6C3-BC155CBE89AB}" srcOrd="0" destOrd="0" presId="urn:microsoft.com/office/officeart/2018/2/layout/IconCircleList"/>
    <dgm:cxn modelId="{723C8A54-B33B-5541-8EC9-64DAD7444BD5}" type="presParOf" srcId="{D50A14B5-F6E0-42DC-9D59-94D29EC10E43}" destId="{8AB59243-3D03-47FA-B8F7-4ABF2E04C73C}" srcOrd="1" destOrd="0" presId="urn:microsoft.com/office/officeart/2018/2/layout/IconCircleList"/>
    <dgm:cxn modelId="{B6470354-16CC-7E40-B08D-0C2875AE4BF4}" type="presParOf" srcId="{D50A14B5-F6E0-42DC-9D59-94D29EC10E43}" destId="{224B8572-E373-4AF8-8988-91BB718ABC8E}" srcOrd="2" destOrd="0" presId="urn:microsoft.com/office/officeart/2018/2/layout/IconCircleList"/>
    <dgm:cxn modelId="{E71965A8-99B0-9146-9378-1359C0711824}" type="presParOf" srcId="{D50A14B5-F6E0-42DC-9D59-94D29EC10E43}" destId="{7566BD7A-BEE0-48DA-BF19-BEEAA3429579}" srcOrd="3" destOrd="0" presId="urn:microsoft.com/office/officeart/2018/2/layout/IconCircleList"/>
    <dgm:cxn modelId="{86C0D514-86D6-664E-9CEF-3985D9B184B2}" type="presParOf" srcId="{D6608DF7-F6C4-4040-A3E5-F2DF77CFE350}" destId="{C5036F73-9D49-4374-8968-00ADBE3E0E48}" srcOrd="3" destOrd="0" presId="urn:microsoft.com/office/officeart/2018/2/layout/IconCircleList"/>
    <dgm:cxn modelId="{39F01F40-AAD5-A945-8B35-29A3C2525FB8}" type="presParOf" srcId="{D6608DF7-F6C4-4040-A3E5-F2DF77CFE350}" destId="{4566BD86-37EC-4D78-82AD-ABDAA340D67F}" srcOrd="4" destOrd="0" presId="urn:microsoft.com/office/officeart/2018/2/layout/IconCircleList"/>
    <dgm:cxn modelId="{2D785E7E-15C1-9840-92CE-E7CA3FC5F874}" type="presParOf" srcId="{4566BD86-37EC-4D78-82AD-ABDAA340D67F}" destId="{A74B6049-3AD9-44E7-80FE-9820BABB9DD3}" srcOrd="0" destOrd="0" presId="urn:microsoft.com/office/officeart/2018/2/layout/IconCircleList"/>
    <dgm:cxn modelId="{6C1E2669-3EA0-0044-9A14-AB5AD04F7B01}" type="presParOf" srcId="{4566BD86-37EC-4D78-82AD-ABDAA340D67F}" destId="{622560F5-2AC7-4033-9485-119E3F225959}" srcOrd="1" destOrd="0" presId="urn:microsoft.com/office/officeart/2018/2/layout/IconCircleList"/>
    <dgm:cxn modelId="{A0F8B850-43C0-D546-B84F-169809D68064}" type="presParOf" srcId="{4566BD86-37EC-4D78-82AD-ABDAA340D67F}" destId="{FEC88B99-5C9B-49E4-8111-FBBBE93BE679}" srcOrd="2" destOrd="0" presId="urn:microsoft.com/office/officeart/2018/2/layout/IconCircleList"/>
    <dgm:cxn modelId="{E25C016D-663F-F04B-885E-8B72734ADA1D}" type="presParOf" srcId="{4566BD86-37EC-4D78-82AD-ABDAA340D67F}" destId="{03661ED0-9653-4821-B637-736CEA99C9FB}" srcOrd="3" destOrd="0" presId="urn:microsoft.com/office/officeart/2018/2/layout/IconCircleList"/>
    <dgm:cxn modelId="{05DFCFB3-599D-464D-9750-1515F2FF3C87}" type="presParOf" srcId="{D6608DF7-F6C4-4040-A3E5-F2DF77CFE350}" destId="{1AAC871B-94BD-4F0D-B5E7-77AFCCBE1041}" srcOrd="5" destOrd="0" presId="urn:microsoft.com/office/officeart/2018/2/layout/IconCircleList"/>
    <dgm:cxn modelId="{6CD4925B-FA39-8242-8134-A7B8A5A4586A}" type="presParOf" srcId="{D6608DF7-F6C4-4040-A3E5-F2DF77CFE350}" destId="{A0E16D26-28B4-40D2-966F-6C711BDAA331}" srcOrd="6" destOrd="0" presId="urn:microsoft.com/office/officeart/2018/2/layout/IconCircleList"/>
    <dgm:cxn modelId="{A3EDC84A-380E-5640-8B13-F0A0E11A5216}" type="presParOf" srcId="{A0E16D26-28B4-40D2-966F-6C711BDAA331}" destId="{2714A2F2-152F-4F00-ABE2-BF9FDA193B96}" srcOrd="0" destOrd="0" presId="urn:microsoft.com/office/officeart/2018/2/layout/IconCircleList"/>
    <dgm:cxn modelId="{67BE9E51-F769-1949-AF0E-6C26EF2E2DF9}" type="presParOf" srcId="{A0E16D26-28B4-40D2-966F-6C711BDAA331}" destId="{54E5F784-00A2-41BD-8681-153037E6003D}" srcOrd="1" destOrd="0" presId="urn:microsoft.com/office/officeart/2018/2/layout/IconCircleList"/>
    <dgm:cxn modelId="{59A4931E-0B6D-9D41-BFBB-53111198A337}" type="presParOf" srcId="{A0E16D26-28B4-40D2-966F-6C711BDAA331}" destId="{C2D17163-D089-4BFF-A1C6-0066EE9E8BB2}" srcOrd="2" destOrd="0" presId="urn:microsoft.com/office/officeart/2018/2/layout/IconCircleList"/>
    <dgm:cxn modelId="{E49A6313-BD72-9043-9BD2-3B903FE62A7F}" type="presParOf" srcId="{A0E16D26-28B4-40D2-966F-6C711BDAA331}" destId="{11EBF9BA-A0CC-487D-9D20-44C239E6DA5D}" srcOrd="3" destOrd="0" presId="urn:microsoft.com/office/officeart/2018/2/layout/IconCircleList"/>
    <dgm:cxn modelId="{CAFFC3EE-B49B-3549-BEB5-50A80C82F4F8}" type="presParOf" srcId="{D6608DF7-F6C4-4040-A3E5-F2DF77CFE350}" destId="{9BAD3980-6AF1-4B88-A005-5812634E90F9}" srcOrd="7" destOrd="0" presId="urn:microsoft.com/office/officeart/2018/2/layout/IconCircleList"/>
    <dgm:cxn modelId="{C534BCC9-F658-E346-854F-690636CCDE38}" type="presParOf" srcId="{D6608DF7-F6C4-4040-A3E5-F2DF77CFE350}" destId="{73DC9A80-1A3D-4B9D-8EB6-86D60C6AD300}" srcOrd="8" destOrd="0" presId="urn:microsoft.com/office/officeart/2018/2/layout/IconCircleList"/>
    <dgm:cxn modelId="{E3B4B930-CA9E-3B44-86F7-CD264054CFE5}" type="presParOf" srcId="{73DC9A80-1A3D-4B9D-8EB6-86D60C6AD300}" destId="{66E2F09A-C58F-44D8-8FDA-573C6EE4D802}" srcOrd="0" destOrd="0" presId="urn:microsoft.com/office/officeart/2018/2/layout/IconCircleList"/>
    <dgm:cxn modelId="{9A066F18-4987-4541-8A6A-B5A5222975F5}" type="presParOf" srcId="{73DC9A80-1A3D-4B9D-8EB6-86D60C6AD300}" destId="{485918C8-D367-4973-B48F-4A13D3F8E4C1}" srcOrd="1" destOrd="0" presId="urn:microsoft.com/office/officeart/2018/2/layout/IconCircleList"/>
    <dgm:cxn modelId="{001D4361-E44C-2141-8438-E00A2242015C}" type="presParOf" srcId="{73DC9A80-1A3D-4B9D-8EB6-86D60C6AD300}" destId="{E740FF74-9F2E-4265-92FF-723481A60CD9}" srcOrd="2" destOrd="0" presId="urn:microsoft.com/office/officeart/2018/2/layout/IconCircleList"/>
    <dgm:cxn modelId="{980DA72C-AB0E-0044-A9C9-A7FBE5509B85}" type="presParOf" srcId="{73DC9A80-1A3D-4B9D-8EB6-86D60C6AD300}" destId="{5615B99F-3879-41DC-BA1B-5CBFD8A84A1D}" srcOrd="3" destOrd="0" presId="urn:microsoft.com/office/officeart/2018/2/layout/IconCircleList"/>
    <dgm:cxn modelId="{B1CFB856-7282-1546-87B8-FA354A61E9DD}" type="presParOf" srcId="{D6608DF7-F6C4-4040-A3E5-F2DF77CFE350}" destId="{34A29E79-5B85-415A-8C2A-927148D3FA07}" srcOrd="9" destOrd="0" presId="urn:microsoft.com/office/officeart/2018/2/layout/IconCircleList"/>
    <dgm:cxn modelId="{8095A043-C417-E44B-9D0B-80F3C5258B46}" type="presParOf" srcId="{D6608DF7-F6C4-4040-A3E5-F2DF77CFE350}" destId="{EFBFD0D5-645E-4DCE-93B9-72AC1C2302C0}" srcOrd="10" destOrd="0" presId="urn:microsoft.com/office/officeart/2018/2/layout/IconCircleList"/>
    <dgm:cxn modelId="{68BA02C9-C7BF-4743-BF0A-AB2FE4535972}" type="presParOf" srcId="{EFBFD0D5-645E-4DCE-93B9-72AC1C2302C0}" destId="{D5F1DD8E-E559-4427-9954-62D26C2AACE7}" srcOrd="0" destOrd="0" presId="urn:microsoft.com/office/officeart/2018/2/layout/IconCircleList"/>
    <dgm:cxn modelId="{8D314DCC-2428-C141-8554-BFB4DCDCF4E6}" type="presParOf" srcId="{EFBFD0D5-645E-4DCE-93B9-72AC1C2302C0}" destId="{565F01C7-06EA-46F8-AFBD-4D13DDB28873}" srcOrd="1" destOrd="0" presId="urn:microsoft.com/office/officeart/2018/2/layout/IconCircleList"/>
    <dgm:cxn modelId="{F8D9035E-2324-F34C-A160-C28E1B45F698}" type="presParOf" srcId="{EFBFD0D5-645E-4DCE-93B9-72AC1C2302C0}" destId="{5797183A-7E5E-47C9-870B-A49864FA3DB7}" srcOrd="2" destOrd="0" presId="urn:microsoft.com/office/officeart/2018/2/layout/IconCircleList"/>
    <dgm:cxn modelId="{60A69CC3-9E88-FC49-878B-4A7BF418A64A}" type="presParOf" srcId="{EFBFD0D5-645E-4DCE-93B9-72AC1C2302C0}" destId="{7B1105F9-34F1-414E-95B5-6E50536F954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D02D7C-0242-4D44-88E3-A00F7D2EB24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9F06032-694C-4CB3-87C3-265D80AC6483}">
      <dgm:prSet/>
      <dgm:spPr/>
      <dgm:t>
        <a:bodyPr/>
        <a:lstStyle/>
        <a:p>
          <a:r>
            <a:rPr lang="en-US" b="1" dirty="0"/>
            <a:t>Compliant with Data Privacy Regulation: </a:t>
          </a:r>
          <a:r>
            <a:rPr lang="en-US" dirty="0"/>
            <a:t>Personal data privacy and protection is our priority in this organization.</a:t>
          </a:r>
        </a:p>
      </dgm:t>
    </dgm:pt>
    <dgm:pt modelId="{6A091DEA-F0E9-4721-9033-018606EF5FCF}" type="parTrans" cxnId="{226C05D4-5741-439B-936E-81D57BCF87E8}">
      <dgm:prSet/>
      <dgm:spPr/>
      <dgm:t>
        <a:bodyPr/>
        <a:lstStyle/>
        <a:p>
          <a:endParaRPr lang="en-US"/>
        </a:p>
      </dgm:t>
    </dgm:pt>
    <dgm:pt modelId="{2903B2AD-FE6D-4B4E-9EE7-AC8A59FBFE01}" type="sibTrans" cxnId="{226C05D4-5741-439B-936E-81D57BCF87E8}">
      <dgm:prSet/>
      <dgm:spPr/>
      <dgm:t>
        <a:bodyPr/>
        <a:lstStyle/>
        <a:p>
          <a:endParaRPr lang="en-US"/>
        </a:p>
      </dgm:t>
    </dgm:pt>
    <dgm:pt modelId="{6A65429F-C76D-4A9D-9C1E-0AE06614CE8D}">
      <dgm:prSet/>
      <dgm:spPr/>
      <dgm:t>
        <a:bodyPr/>
        <a:lstStyle/>
        <a:p>
          <a:r>
            <a:rPr lang="en-US" b="1" dirty="0"/>
            <a:t>Cleaning the Data: </a:t>
          </a:r>
          <a:r>
            <a:rPr lang="en-US" dirty="0"/>
            <a:t> The task of cleaning the data includes the removal of redundant, missing words, duplication, and redundant data.</a:t>
          </a:r>
        </a:p>
      </dgm:t>
    </dgm:pt>
    <dgm:pt modelId="{2E55D4A8-D376-4B8A-B32B-721722B9E216}" type="parTrans" cxnId="{D1EDAEED-B90B-4EB7-94BC-53E44C17495F}">
      <dgm:prSet/>
      <dgm:spPr/>
      <dgm:t>
        <a:bodyPr/>
        <a:lstStyle/>
        <a:p>
          <a:endParaRPr lang="en-US"/>
        </a:p>
      </dgm:t>
    </dgm:pt>
    <dgm:pt modelId="{9E7790F9-A0EC-4A9A-A69B-D3599AAFB0ED}" type="sibTrans" cxnId="{D1EDAEED-B90B-4EB7-94BC-53E44C17495F}">
      <dgm:prSet/>
      <dgm:spPr/>
      <dgm:t>
        <a:bodyPr/>
        <a:lstStyle/>
        <a:p>
          <a:endParaRPr lang="en-US"/>
        </a:p>
      </dgm:t>
    </dgm:pt>
    <dgm:pt modelId="{F228E383-55FD-49BE-8E54-EC691133D336}" type="pres">
      <dgm:prSet presAssocID="{48D02D7C-0242-4D44-88E3-A00F7D2EB24F}" presName="root" presStyleCnt="0">
        <dgm:presLayoutVars>
          <dgm:dir/>
          <dgm:resizeHandles val="exact"/>
        </dgm:presLayoutVars>
      </dgm:prSet>
      <dgm:spPr/>
    </dgm:pt>
    <dgm:pt modelId="{DC349182-3147-48D4-BFD5-51D15EDAAAB8}" type="pres">
      <dgm:prSet presAssocID="{09F06032-694C-4CB3-87C3-265D80AC6483}" presName="compNode" presStyleCnt="0"/>
      <dgm:spPr/>
    </dgm:pt>
    <dgm:pt modelId="{F2D0C5DE-12D1-4FE6-BE21-8D604FDD4894}" type="pres">
      <dgm:prSet presAssocID="{09F06032-694C-4CB3-87C3-265D80AC6483}" presName="bgRect" presStyleLbl="bgShp" presStyleIdx="0" presStyleCnt="2"/>
      <dgm:spPr/>
    </dgm:pt>
    <dgm:pt modelId="{A26689F5-EF92-4EC7-BCAC-3C954CE0B88E}" type="pres">
      <dgm:prSet presAssocID="{09F06032-694C-4CB3-87C3-265D80AC648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B730775-FD9A-4568-A087-BE99D6B0645E}" type="pres">
      <dgm:prSet presAssocID="{09F06032-694C-4CB3-87C3-265D80AC6483}" presName="spaceRect" presStyleCnt="0"/>
      <dgm:spPr/>
    </dgm:pt>
    <dgm:pt modelId="{B6FFAF18-628E-4976-8434-8B976C551BB5}" type="pres">
      <dgm:prSet presAssocID="{09F06032-694C-4CB3-87C3-265D80AC6483}" presName="parTx" presStyleLbl="revTx" presStyleIdx="0" presStyleCnt="2">
        <dgm:presLayoutVars>
          <dgm:chMax val="0"/>
          <dgm:chPref val="0"/>
        </dgm:presLayoutVars>
      </dgm:prSet>
      <dgm:spPr/>
    </dgm:pt>
    <dgm:pt modelId="{C708B667-62A3-4D0C-83BD-3E9C706E3B5F}" type="pres">
      <dgm:prSet presAssocID="{2903B2AD-FE6D-4B4E-9EE7-AC8A59FBFE01}" presName="sibTrans" presStyleCnt="0"/>
      <dgm:spPr/>
    </dgm:pt>
    <dgm:pt modelId="{A6FD896A-620D-4E76-967F-DD7EF2D05980}" type="pres">
      <dgm:prSet presAssocID="{6A65429F-C76D-4A9D-9C1E-0AE06614CE8D}" presName="compNode" presStyleCnt="0"/>
      <dgm:spPr/>
    </dgm:pt>
    <dgm:pt modelId="{0201A913-D102-44A8-8678-3393C83DCC9C}" type="pres">
      <dgm:prSet presAssocID="{6A65429F-C76D-4A9D-9C1E-0AE06614CE8D}" presName="bgRect" presStyleLbl="bgShp" presStyleIdx="1" presStyleCnt="2"/>
      <dgm:spPr/>
    </dgm:pt>
    <dgm:pt modelId="{4E943146-20EF-4CD6-ABD1-2EE0B76A298A}" type="pres">
      <dgm:prSet presAssocID="{6A65429F-C76D-4A9D-9C1E-0AE06614CE8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36515CA-481E-46F8-9B21-DDD9878EE306}" type="pres">
      <dgm:prSet presAssocID="{6A65429F-C76D-4A9D-9C1E-0AE06614CE8D}" presName="spaceRect" presStyleCnt="0"/>
      <dgm:spPr/>
    </dgm:pt>
    <dgm:pt modelId="{4C952752-C10E-4922-BBEE-F34264C77F02}" type="pres">
      <dgm:prSet presAssocID="{6A65429F-C76D-4A9D-9C1E-0AE06614CE8D}" presName="parTx" presStyleLbl="revTx" presStyleIdx="1" presStyleCnt="2">
        <dgm:presLayoutVars>
          <dgm:chMax val="0"/>
          <dgm:chPref val="0"/>
        </dgm:presLayoutVars>
      </dgm:prSet>
      <dgm:spPr/>
    </dgm:pt>
  </dgm:ptLst>
  <dgm:cxnLst>
    <dgm:cxn modelId="{6007424D-B369-4343-9012-940DD116643B}" type="presOf" srcId="{09F06032-694C-4CB3-87C3-265D80AC6483}" destId="{B6FFAF18-628E-4976-8434-8B976C551BB5}" srcOrd="0" destOrd="0" presId="urn:microsoft.com/office/officeart/2018/2/layout/IconVerticalSolidList"/>
    <dgm:cxn modelId="{4B0F406A-88E5-495E-A7DC-C4C9507A5B0A}" type="presOf" srcId="{48D02D7C-0242-4D44-88E3-A00F7D2EB24F}" destId="{F228E383-55FD-49BE-8E54-EC691133D336}" srcOrd="0" destOrd="0" presId="urn:microsoft.com/office/officeart/2018/2/layout/IconVerticalSolidList"/>
    <dgm:cxn modelId="{83C811C0-52DF-4C1F-A33E-6CC728C55E73}" type="presOf" srcId="{6A65429F-C76D-4A9D-9C1E-0AE06614CE8D}" destId="{4C952752-C10E-4922-BBEE-F34264C77F02}" srcOrd="0" destOrd="0" presId="urn:microsoft.com/office/officeart/2018/2/layout/IconVerticalSolidList"/>
    <dgm:cxn modelId="{226C05D4-5741-439B-936E-81D57BCF87E8}" srcId="{48D02D7C-0242-4D44-88E3-A00F7D2EB24F}" destId="{09F06032-694C-4CB3-87C3-265D80AC6483}" srcOrd="0" destOrd="0" parTransId="{6A091DEA-F0E9-4721-9033-018606EF5FCF}" sibTransId="{2903B2AD-FE6D-4B4E-9EE7-AC8A59FBFE01}"/>
    <dgm:cxn modelId="{D1EDAEED-B90B-4EB7-94BC-53E44C17495F}" srcId="{48D02D7C-0242-4D44-88E3-A00F7D2EB24F}" destId="{6A65429F-C76D-4A9D-9C1E-0AE06614CE8D}" srcOrd="1" destOrd="0" parTransId="{2E55D4A8-D376-4B8A-B32B-721722B9E216}" sibTransId="{9E7790F9-A0EC-4A9A-A69B-D3599AAFB0ED}"/>
    <dgm:cxn modelId="{AB28FC71-2DBA-4FC7-A8D4-AAB9CF02E7BD}" type="presParOf" srcId="{F228E383-55FD-49BE-8E54-EC691133D336}" destId="{DC349182-3147-48D4-BFD5-51D15EDAAAB8}" srcOrd="0" destOrd="0" presId="urn:microsoft.com/office/officeart/2018/2/layout/IconVerticalSolidList"/>
    <dgm:cxn modelId="{45BEE54C-FA07-41EC-8309-8C5F91B2C11E}" type="presParOf" srcId="{DC349182-3147-48D4-BFD5-51D15EDAAAB8}" destId="{F2D0C5DE-12D1-4FE6-BE21-8D604FDD4894}" srcOrd="0" destOrd="0" presId="urn:microsoft.com/office/officeart/2018/2/layout/IconVerticalSolidList"/>
    <dgm:cxn modelId="{9ACD6038-79AC-4F8E-9855-136E3B1A24B4}" type="presParOf" srcId="{DC349182-3147-48D4-BFD5-51D15EDAAAB8}" destId="{A26689F5-EF92-4EC7-BCAC-3C954CE0B88E}" srcOrd="1" destOrd="0" presId="urn:microsoft.com/office/officeart/2018/2/layout/IconVerticalSolidList"/>
    <dgm:cxn modelId="{A272AC6E-211E-46B5-BCE5-3430CACD1FBD}" type="presParOf" srcId="{DC349182-3147-48D4-BFD5-51D15EDAAAB8}" destId="{6B730775-FD9A-4568-A087-BE99D6B0645E}" srcOrd="2" destOrd="0" presId="urn:microsoft.com/office/officeart/2018/2/layout/IconVerticalSolidList"/>
    <dgm:cxn modelId="{82246558-1B8F-41A0-B0A6-28C768AE5469}" type="presParOf" srcId="{DC349182-3147-48D4-BFD5-51D15EDAAAB8}" destId="{B6FFAF18-628E-4976-8434-8B976C551BB5}" srcOrd="3" destOrd="0" presId="urn:microsoft.com/office/officeart/2018/2/layout/IconVerticalSolidList"/>
    <dgm:cxn modelId="{42E81549-A23F-44AC-80FF-EF82E8EF3B5C}" type="presParOf" srcId="{F228E383-55FD-49BE-8E54-EC691133D336}" destId="{C708B667-62A3-4D0C-83BD-3E9C706E3B5F}" srcOrd="1" destOrd="0" presId="urn:microsoft.com/office/officeart/2018/2/layout/IconVerticalSolidList"/>
    <dgm:cxn modelId="{DC0CBF4F-099B-47A1-8EDE-5422C49FA36B}" type="presParOf" srcId="{F228E383-55FD-49BE-8E54-EC691133D336}" destId="{A6FD896A-620D-4E76-967F-DD7EF2D05980}" srcOrd="2" destOrd="0" presId="urn:microsoft.com/office/officeart/2018/2/layout/IconVerticalSolidList"/>
    <dgm:cxn modelId="{E0A63F75-74CE-446A-A0BA-862A3E7017F7}" type="presParOf" srcId="{A6FD896A-620D-4E76-967F-DD7EF2D05980}" destId="{0201A913-D102-44A8-8678-3393C83DCC9C}" srcOrd="0" destOrd="0" presId="urn:microsoft.com/office/officeart/2018/2/layout/IconVerticalSolidList"/>
    <dgm:cxn modelId="{00A9351E-2BAC-4AB3-9710-0B5AECE2EFF8}" type="presParOf" srcId="{A6FD896A-620D-4E76-967F-DD7EF2D05980}" destId="{4E943146-20EF-4CD6-ABD1-2EE0B76A298A}" srcOrd="1" destOrd="0" presId="urn:microsoft.com/office/officeart/2018/2/layout/IconVerticalSolidList"/>
    <dgm:cxn modelId="{FBC8649E-BB55-4EDB-96DD-CC4673A9584E}" type="presParOf" srcId="{A6FD896A-620D-4E76-967F-DD7EF2D05980}" destId="{C36515CA-481E-46F8-9B21-DDD9878EE306}" srcOrd="2" destOrd="0" presId="urn:microsoft.com/office/officeart/2018/2/layout/IconVerticalSolidList"/>
    <dgm:cxn modelId="{E6AD63D7-4CD5-404B-8496-8E69FB2D9DE6}" type="presParOf" srcId="{A6FD896A-620D-4E76-967F-DD7EF2D05980}" destId="{4C952752-C10E-4922-BBEE-F34264C77F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0584B-CDA2-084D-B366-27D7585A40BA}">
      <dsp:nvSpPr>
        <dsp:cNvPr id="0" name=""/>
        <dsp:cNvSpPr/>
      </dsp:nvSpPr>
      <dsp:spPr>
        <a:xfrm>
          <a:off x="0" y="449"/>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40AD75-1754-934E-88CE-443F7A37C7B3}">
      <dsp:nvSpPr>
        <dsp:cNvPr id="0" name=""/>
        <dsp:cNvSpPr/>
      </dsp:nvSpPr>
      <dsp:spPr>
        <a:xfrm>
          <a:off x="0" y="449"/>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Goal</a:t>
          </a:r>
        </a:p>
      </dsp:txBody>
      <dsp:txXfrm>
        <a:off x="0" y="449"/>
        <a:ext cx="11029950" cy="525334"/>
      </dsp:txXfrm>
    </dsp:sp>
    <dsp:sp modelId="{6C29CDD7-AC99-3B44-886E-618ECC1326AB}">
      <dsp:nvSpPr>
        <dsp:cNvPr id="0" name=""/>
        <dsp:cNvSpPr/>
      </dsp:nvSpPr>
      <dsp:spPr>
        <a:xfrm>
          <a:off x="0" y="525783"/>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02F3D5-E1AD-1349-908A-ABC031578084}">
      <dsp:nvSpPr>
        <dsp:cNvPr id="0" name=""/>
        <dsp:cNvSpPr/>
      </dsp:nvSpPr>
      <dsp:spPr>
        <a:xfrm>
          <a:off x="0" y="525783"/>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Data science process framework </a:t>
          </a:r>
        </a:p>
      </dsp:txBody>
      <dsp:txXfrm>
        <a:off x="0" y="525783"/>
        <a:ext cx="11029950" cy="525334"/>
      </dsp:txXfrm>
    </dsp:sp>
    <dsp:sp modelId="{71E3236E-CDFA-A541-9210-DC6358EF9B9F}">
      <dsp:nvSpPr>
        <dsp:cNvPr id="0" name=""/>
        <dsp:cNvSpPr/>
      </dsp:nvSpPr>
      <dsp:spPr>
        <a:xfrm>
          <a:off x="0" y="1051117"/>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AA7085-D0E7-904B-AFFE-07C0DAE907D3}">
      <dsp:nvSpPr>
        <dsp:cNvPr id="0" name=""/>
        <dsp:cNvSpPr/>
      </dsp:nvSpPr>
      <dsp:spPr>
        <a:xfrm>
          <a:off x="0" y="1051117"/>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Descriptions and location of related data sources</a:t>
          </a:r>
        </a:p>
      </dsp:txBody>
      <dsp:txXfrm>
        <a:off x="0" y="1051117"/>
        <a:ext cx="11029950" cy="525334"/>
      </dsp:txXfrm>
    </dsp:sp>
    <dsp:sp modelId="{8B4C7305-9269-2943-BC02-86DFB84D223A}">
      <dsp:nvSpPr>
        <dsp:cNvPr id="0" name=""/>
        <dsp:cNvSpPr/>
      </dsp:nvSpPr>
      <dsp:spPr>
        <a:xfrm>
          <a:off x="0" y="1576451"/>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D30739-7CBA-D14F-B141-97C34A033027}">
      <dsp:nvSpPr>
        <dsp:cNvPr id="0" name=""/>
        <dsp:cNvSpPr/>
      </dsp:nvSpPr>
      <dsp:spPr>
        <a:xfrm>
          <a:off x="0" y="1576451"/>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Manage the data for the project</a:t>
          </a:r>
        </a:p>
      </dsp:txBody>
      <dsp:txXfrm>
        <a:off x="0" y="1576451"/>
        <a:ext cx="11029950" cy="525334"/>
      </dsp:txXfrm>
    </dsp:sp>
    <dsp:sp modelId="{86A7C313-656F-DF4D-B329-0DA43AD3D5D4}">
      <dsp:nvSpPr>
        <dsp:cNvPr id="0" name=""/>
        <dsp:cNvSpPr/>
      </dsp:nvSpPr>
      <dsp:spPr>
        <a:xfrm>
          <a:off x="0" y="2101786"/>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9B9A4E-B6AE-044A-9864-30DBA7B838F1}">
      <dsp:nvSpPr>
        <dsp:cNvPr id="0" name=""/>
        <dsp:cNvSpPr/>
      </dsp:nvSpPr>
      <dsp:spPr>
        <a:xfrm>
          <a:off x="0" y="2101786"/>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Known issues with the data</a:t>
          </a:r>
        </a:p>
      </dsp:txBody>
      <dsp:txXfrm>
        <a:off x="0" y="2101786"/>
        <a:ext cx="11029950" cy="525334"/>
      </dsp:txXfrm>
    </dsp:sp>
    <dsp:sp modelId="{F7425D39-617F-FB48-AAAC-4258959F8023}">
      <dsp:nvSpPr>
        <dsp:cNvPr id="0" name=""/>
        <dsp:cNvSpPr/>
      </dsp:nvSpPr>
      <dsp:spPr>
        <a:xfrm>
          <a:off x="0" y="2627120"/>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EBE86-1054-D34A-BA5D-1A0FDF31C5F8}">
      <dsp:nvSpPr>
        <dsp:cNvPr id="0" name=""/>
        <dsp:cNvSpPr/>
      </dsp:nvSpPr>
      <dsp:spPr>
        <a:xfrm>
          <a:off x="0" y="2627120"/>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Flowchart visualizing the detailed process</a:t>
          </a:r>
        </a:p>
      </dsp:txBody>
      <dsp:txXfrm>
        <a:off x="0" y="2627120"/>
        <a:ext cx="11029950" cy="525334"/>
      </dsp:txXfrm>
    </dsp:sp>
    <dsp:sp modelId="{29880F50-695A-DB4F-89E0-9F8CADC22B89}">
      <dsp:nvSpPr>
        <dsp:cNvPr id="0" name=""/>
        <dsp:cNvSpPr/>
      </dsp:nvSpPr>
      <dsp:spPr>
        <a:xfrm>
          <a:off x="0" y="3152454"/>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EF83AB-CEE0-1C4A-8CEB-74B6D24DBAF6}">
      <dsp:nvSpPr>
        <dsp:cNvPr id="0" name=""/>
        <dsp:cNvSpPr/>
      </dsp:nvSpPr>
      <dsp:spPr>
        <a:xfrm>
          <a:off x="0" y="3152454"/>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Initial insights of the data</a:t>
          </a:r>
        </a:p>
      </dsp:txBody>
      <dsp:txXfrm>
        <a:off x="0" y="3152454"/>
        <a:ext cx="11029950" cy="5253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B8D22-E33A-4E65-909E-C4AD1B02D480}">
      <dsp:nvSpPr>
        <dsp:cNvPr id="0" name=""/>
        <dsp:cNvSpPr/>
      </dsp:nvSpPr>
      <dsp:spPr>
        <a:xfrm>
          <a:off x="0" y="483"/>
          <a:ext cx="10906125" cy="11314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FB214-4D58-4061-BC35-DCB3C170B19B}">
      <dsp:nvSpPr>
        <dsp:cNvPr id="0" name=""/>
        <dsp:cNvSpPr/>
      </dsp:nvSpPr>
      <dsp:spPr>
        <a:xfrm>
          <a:off x="342277" y="255070"/>
          <a:ext cx="622323" cy="6223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1F90B28-2957-490D-A52A-9475B8C185B1}">
      <dsp:nvSpPr>
        <dsp:cNvPr id="0" name=""/>
        <dsp:cNvSpPr/>
      </dsp:nvSpPr>
      <dsp:spPr>
        <a:xfrm>
          <a:off x="1306878" y="483"/>
          <a:ext cx="9599246" cy="1131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50" tIns="119750" rIns="119750" bIns="119750" numCol="1" spcCol="1270" anchor="ctr" anchorCtr="0">
          <a:noAutofit/>
        </a:bodyPr>
        <a:lstStyle/>
        <a:p>
          <a:pPr marL="0" lvl="0" indent="0" algn="l" defTabSz="844550">
            <a:lnSpc>
              <a:spcPct val="100000"/>
            </a:lnSpc>
            <a:spcBef>
              <a:spcPct val="0"/>
            </a:spcBef>
            <a:spcAft>
              <a:spcPct val="35000"/>
            </a:spcAft>
            <a:buNone/>
          </a:pPr>
          <a:r>
            <a:rPr lang="en-US" sz="1900" kern="1200"/>
            <a:t>Over the past year or so Credit One has seen an increase in the number of customers who have defaulted on loans they have secured from various partners, and Credit One, as their credit scoring service, could risk losing business if the problem is not solved right away. </a:t>
          </a:r>
        </a:p>
      </dsp:txBody>
      <dsp:txXfrm>
        <a:off x="1306878" y="483"/>
        <a:ext cx="9599246" cy="1131496"/>
      </dsp:txXfrm>
    </dsp:sp>
    <dsp:sp modelId="{ED70EF07-FA97-40B6-AA17-C9496E9775CC}">
      <dsp:nvSpPr>
        <dsp:cNvPr id="0" name=""/>
        <dsp:cNvSpPr/>
      </dsp:nvSpPr>
      <dsp:spPr>
        <a:xfrm>
          <a:off x="0" y="1414854"/>
          <a:ext cx="10906125" cy="11314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DC5E21-7430-4519-9671-25A52127EECC}">
      <dsp:nvSpPr>
        <dsp:cNvPr id="0" name=""/>
        <dsp:cNvSpPr/>
      </dsp:nvSpPr>
      <dsp:spPr>
        <a:xfrm>
          <a:off x="342277" y="1669440"/>
          <a:ext cx="622323" cy="6223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B926D2-3CFC-450B-8C27-FC67E8928D89}">
      <dsp:nvSpPr>
        <dsp:cNvPr id="0" name=""/>
        <dsp:cNvSpPr/>
      </dsp:nvSpPr>
      <dsp:spPr>
        <a:xfrm>
          <a:off x="1306878" y="1414854"/>
          <a:ext cx="9599246" cy="1131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50" tIns="119750" rIns="119750" bIns="119750" numCol="1" spcCol="1270" anchor="ctr" anchorCtr="0">
          <a:noAutofit/>
        </a:bodyPr>
        <a:lstStyle/>
        <a:p>
          <a:pPr marL="0" lvl="0" indent="0" algn="l" defTabSz="844550">
            <a:lnSpc>
              <a:spcPct val="100000"/>
            </a:lnSpc>
            <a:spcBef>
              <a:spcPct val="0"/>
            </a:spcBef>
            <a:spcAft>
              <a:spcPct val="35000"/>
            </a:spcAft>
            <a:buNone/>
          </a:pPr>
          <a:r>
            <a:rPr lang="en-US" sz="1900" kern="1200" dirty="0"/>
            <a:t>The objective of our Data Science team is to design and implement a creative, empirical solution that assist Credit One improve their credit scoring service.</a:t>
          </a:r>
        </a:p>
      </dsp:txBody>
      <dsp:txXfrm>
        <a:off x="1306878" y="1414854"/>
        <a:ext cx="9599246" cy="1131496"/>
      </dsp:txXfrm>
    </dsp:sp>
    <dsp:sp modelId="{0479C0B3-836D-4F76-83AE-C9DF74D377A6}">
      <dsp:nvSpPr>
        <dsp:cNvPr id="0" name=""/>
        <dsp:cNvSpPr/>
      </dsp:nvSpPr>
      <dsp:spPr>
        <a:xfrm>
          <a:off x="0" y="2829224"/>
          <a:ext cx="10906125" cy="11314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3FED7-A57D-4ADE-B109-22D79D0548AD}">
      <dsp:nvSpPr>
        <dsp:cNvPr id="0" name=""/>
        <dsp:cNvSpPr/>
      </dsp:nvSpPr>
      <dsp:spPr>
        <a:xfrm>
          <a:off x="342277" y="3083811"/>
          <a:ext cx="622323" cy="6223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6C5351-C0C5-4292-BB62-9A4C13D3E5F5}">
      <dsp:nvSpPr>
        <dsp:cNvPr id="0" name=""/>
        <dsp:cNvSpPr/>
      </dsp:nvSpPr>
      <dsp:spPr>
        <a:xfrm>
          <a:off x="1306878" y="2829224"/>
          <a:ext cx="9599246" cy="1131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50" tIns="119750" rIns="119750" bIns="119750" numCol="1" spcCol="1270" anchor="ctr" anchorCtr="0">
          <a:noAutofit/>
        </a:bodyPr>
        <a:lstStyle/>
        <a:p>
          <a:pPr marL="0" lvl="0" indent="0" algn="l" defTabSz="844550">
            <a:lnSpc>
              <a:spcPct val="100000"/>
            </a:lnSpc>
            <a:spcBef>
              <a:spcPct val="0"/>
            </a:spcBef>
            <a:spcAft>
              <a:spcPct val="35000"/>
            </a:spcAft>
            <a:buNone/>
          </a:pPr>
          <a:r>
            <a:rPr lang="en-US" sz="1900" kern="1200" dirty="0"/>
            <a:t>Primary Goal is to reduce the number of customers that defaulted on loans by at least 10%, creating and implementing a model that predicts which loan applicants are likely to default.</a:t>
          </a:r>
        </a:p>
      </dsp:txBody>
      <dsp:txXfrm>
        <a:off x="1306878" y="2829224"/>
        <a:ext cx="9599246" cy="1131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5EE71-F539-3042-89B0-262131E112DF}">
      <dsp:nvSpPr>
        <dsp:cNvPr id="0" name=""/>
        <dsp:cNvSpPr/>
      </dsp:nvSpPr>
      <dsp:spPr>
        <a:xfrm>
          <a:off x="0" y="0"/>
          <a:ext cx="9375457" cy="1103471"/>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 am proposing to follow </a:t>
          </a:r>
          <a:r>
            <a:rPr lang="en-US" sz="1900" kern="1200" dirty="0" err="1"/>
            <a:t>Zumel</a:t>
          </a:r>
          <a:r>
            <a:rPr lang="en-US" sz="1900" kern="1200" dirty="0"/>
            <a:t> and Mount Framework because it separate the data science process within 6 important stages that guides us through the whole process step by step.   </a:t>
          </a:r>
        </a:p>
      </dsp:txBody>
      <dsp:txXfrm>
        <a:off x="32320" y="32320"/>
        <a:ext cx="8184724" cy="1038831"/>
      </dsp:txXfrm>
    </dsp:sp>
    <dsp:sp modelId="{B7CCC4A6-99C7-9149-9EF2-95F765CCFEDB}">
      <dsp:nvSpPr>
        <dsp:cNvPr id="0" name=""/>
        <dsp:cNvSpPr/>
      </dsp:nvSpPr>
      <dsp:spPr>
        <a:xfrm>
          <a:off x="827246" y="1287383"/>
          <a:ext cx="9375457" cy="1103471"/>
        </a:xfrm>
        <a:prstGeom prst="roundRect">
          <a:avLst>
            <a:gd name="adj" fmla="val 10000"/>
          </a:avLst>
        </a:prstGeom>
        <a:solidFill>
          <a:schemeClr val="accent5">
            <a:hueOff val="2230328"/>
            <a:satOff val="-9870"/>
            <a:lumOff val="-990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It is important to keep in mind that the boundaries between the stages are fluid, and the activities of one stage will often overlap those of other stages.  And always we will go back and forth before moving into a new stage.</a:t>
          </a:r>
        </a:p>
      </dsp:txBody>
      <dsp:txXfrm>
        <a:off x="859566" y="1319703"/>
        <a:ext cx="7766314" cy="1038831"/>
      </dsp:txXfrm>
    </dsp:sp>
    <dsp:sp modelId="{CD13C438-562B-B740-AE64-7980C5A13EB9}">
      <dsp:nvSpPr>
        <dsp:cNvPr id="0" name=""/>
        <dsp:cNvSpPr/>
      </dsp:nvSpPr>
      <dsp:spPr>
        <a:xfrm>
          <a:off x="1654492" y="2574766"/>
          <a:ext cx="9375457" cy="1103471"/>
        </a:xfrm>
        <a:prstGeom prst="roundRect">
          <a:avLst>
            <a:gd name="adj" fmla="val 10000"/>
          </a:avLst>
        </a:prstGeom>
        <a:solidFill>
          <a:schemeClr val="accent5">
            <a:hueOff val="4460656"/>
            <a:satOff val="-19740"/>
            <a:lumOff val="-1980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Other important reason </a:t>
          </a:r>
          <a:r>
            <a:rPr lang="en-US" sz="1900" kern="1200" dirty="0" err="1"/>
            <a:t>Zumel</a:t>
          </a:r>
          <a:r>
            <a:rPr lang="en-US" sz="1900" kern="1200" dirty="0"/>
            <a:t> and Mount was selected is because at the end of one project may lead into a follow-up project and since we already have the stages defined the whole process becomes more practical.</a:t>
          </a:r>
        </a:p>
      </dsp:txBody>
      <dsp:txXfrm>
        <a:off x="1686812" y="2607086"/>
        <a:ext cx="7766314" cy="1038831"/>
      </dsp:txXfrm>
    </dsp:sp>
    <dsp:sp modelId="{141EC5E4-29E3-7444-A262-816C9F536A1C}">
      <dsp:nvSpPr>
        <dsp:cNvPr id="0" name=""/>
        <dsp:cNvSpPr/>
      </dsp:nvSpPr>
      <dsp:spPr>
        <a:xfrm>
          <a:off x="8658201" y="836799"/>
          <a:ext cx="717256" cy="717256"/>
        </a:xfrm>
        <a:prstGeom prst="downArrow">
          <a:avLst>
            <a:gd name="adj1" fmla="val 55000"/>
            <a:gd name="adj2" fmla="val 45000"/>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819584" y="836799"/>
        <a:ext cx="394490" cy="539735"/>
      </dsp:txXfrm>
    </dsp:sp>
    <dsp:sp modelId="{2AD0C189-BDB2-714D-BB2E-6B349D56026C}">
      <dsp:nvSpPr>
        <dsp:cNvPr id="0" name=""/>
        <dsp:cNvSpPr/>
      </dsp:nvSpPr>
      <dsp:spPr>
        <a:xfrm>
          <a:off x="9485447" y="2116825"/>
          <a:ext cx="717256" cy="717256"/>
        </a:xfrm>
        <a:prstGeom prst="downArrow">
          <a:avLst>
            <a:gd name="adj1" fmla="val 55000"/>
            <a:gd name="adj2" fmla="val 45000"/>
          </a:avLst>
        </a:prstGeom>
        <a:solidFill>
          <a:schemeClr val="accent5">
            <a:tint val="40000"/>
            <a:alpha val="90000"/>
            <a:hueOff val="4099132"/>
            <a:satOff val="-22118"/>
            <a:lumOff val="-454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9646830" y="2116825"/>
        <a:ext cx="394490" cy="5397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14367-63EC-4D68-A9E0-BD6A58A24365}">
      <dsp:nvSpPr>
        <dsp:cNvPr id="0" name=""/>
        <dsp:cNvSpPr/>
      </dsp:nvSpPr>
      <dsp:spPr>
        <a:xfrm>
          <a:off x="529953" y="61946"/>
          <a:ext cx="560545" cy="5605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B6A825-2D7E-4042-8781-D064D127D6CB}">
      <dsp:nvSpPr>
        <dsp:cNvPr id="0" name=""/>
        <dsp:cNvSpPr/>
      </dsp:nvSpPr>
      <dsp:spPr>
        <a:xfrm>
          <a:off x="9446"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Define</a:t>
          </a:r>
        </a:p>
      </dsp:txBody>
      <dsp:txXfrm>
        <a:off x="9446" y="775332"/>
        <a:ext cx="1601559" cy="412902"/>
      </dsp:txXfrm>
    </dsp:sp>
    <dsp:sp modelId="{5960E91F-DA65-4EB1-AD0F-FB41A636FCEE}">
      <dsp:nvSpPr>
        <dsp:cNvPr id="0" name=""/>
        <dsp:cNvSpPr/>
      </dsp:nvSpPr>
      <dsp:spPr>
        <a:xfrm>
          <a:off x="9446"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Define the Goal</a:t>
          </a:r>
        </a:p>
        <a:p>
          <a:pPr marL="57150" lvl="1" indent="-57150" algn="l" defTabSz="488950">
            <a:lnSpc>
              <a:spcPct val="90000"/>
            </a:lnSpc>
            <a:spcBef>
              <a:spcPct val="0"/>
            </a:spcBef>
            <a:spcAft>
              <a:spcPct val="15000"/>
            </a:spcAft>
            <a:buChar char="•"/>
          </a:pPr>
          <a:r>
            <a:rPr lang="en-US" sz="1100" kern="1200"/>
            <a:t>Primary Goal is to reduce the number of customers that defaulted on loans by at least 10%, creating and implementing a model that predicts which loan applicants are likely to default.</a:t>
          </a:r>
        </a:p>
      </dsp:txBody>
      <dsp:txXfrm>
        <a:off x="9446" y="1259322"/>
        <a:ext cx="1601559" cy="2357033"/>
      </dsp:txXfrm>
    </dsp:sp>
    <dsp:sp modelId="{83D1B8CA-9456-4D1F-A7C9-B6199495DCB3}">
      <dsp:nvSpPr>
        <dsp:cNvPr id="0" name=""/>
        <dsp:cNvSpPr/>
      </dsp:nvSpPr>
      <dsp:spPr>
        <a:xfrm>
          <a:off x="2411786" y="61946"/>
          <a:ext cx="560545" cy="5605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E30951-360D-49CF-AA33-D9234333AB92}">
      <dsp:nvSpPr>
        <dsp:cNvPr id="0" name=""/>
        <dsp:cNvSpPr/>
      </dsp:nvSpPr>
      <dsp:spPr>
        <a:xfrm>
          <a:off x="1891279"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Collect and Manage</a:t>
          </a:r>
        </a:p>
      </dsp:txBody>
      <dsp:txXfrm>
        <a:off x="1891279" y="775332"/>
        <a:ext cx="1601559" cy="412902"/>
      </dsp:txXfrm>
    </dsp:sp>
    <dsp:sp modelId="{3D137AF2-1900-40DE-BB5C-830D729F91BE}">
      <dsp:nvSpPr>
        <dsp:cNvPr id="0" name=""/>
        <dsp:cNvSpPr/>
      </dsp:nvSpPr>
      <dsp:spPr>
        <a:xfrm>
          <a:off x="1891279"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Collect and Manage Data</a:t>
          </a:r>
        </a:p>
        <a:p>
          <a:pPr marL="57150" lvl="1" indent="-57150" algn="l" defTabSz="488950">
            <a:lnSpc>
              <a:spcPct val="90000"/>
            </a:lnSpc>
            <a:spcBef>
              <a:spcPct val="0"/>
            </a:spcBef>
            <a:spcAft>
              <a:spcPct val="15000"/>
            </a:spcAft>
            <a:buChar char="•"/>
          </a:pPr>
          <a:r>
            <a:rPr lang="en-US" sz="1100" kern="1200"/>
            <a:t>General, History of las Payment, Amount of bill statement,  Amount of previous payment, clients behaivour.</a:t>
          </a:r>
        </a:p>
        <a:p>
          <a:pPr marL="57150" lvl="1" indent="-57150" algn="l" defTabSz="488950">
            <a:lnSpc>
              <a:spcPct val="90000"/>
            </a:lnSpc>
            <a:spcBef>
              <a:spcPct val="0"/>
            </a:spcBef>
            <a:spcAft>
              <a:spcPct val="15000"/>
            </a:spcAft>
            <a:buChar char="•"/>
          </a:pPr>
          <a:r>
            <a:rPr lang="en-US" sz="1100" kern="1200" dirty="0"/>
            <a:t>Credit score, income typo of loan, Credit score, APR, Available credit, Credit utilization, collections are not included in the dataset..   </a:t>
          </a:r>
        </a:p>
      </dsp:txBody>
      <dsp:txXfrm>
        <a:off x="1891279" y="1259322"/>
        <a:ext cx="1601559" cy="2357033"/>
      </dsp:txXfrm>
    </dsp:sp>
    <dsp:sp modelId="{AD70A01A-F5F8-4B13-B97F-D9DB3BB672CC}">
      <dsp:nvSpPr>
        <dsp:cNvPr id="0" name=""/>
        <dsp:cNvSpPr/>
      </dsp:nvSpPr>
      <dsp:spPr>
        <a:xfrm>
          <a:off x="4293618" y="61946"/>
          <a:ext cx="560545" cy="5605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79245B-FB94-4808-97B0-4438140E8825}">
      <dsp:nvSpPr>
        <dsp:cNvPr id="0" name=""/>
        <dsp:cNvSpPr/>
      </dsp:nvSpPr>
      <dsp:spPr>
        <a:xfrm>
          <a:off x="3773111"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Build</a:t>
          </a:r>
        </a:p>
      </dsp:txBody>
      <dsp:txXfrm>
        <a:off x="3773111" y="775332"/>
        <a:ext cx="1601559" cy="412902"/>
      </dsp:txXfrm>
    </dsp:sp>
    <dsp:sp modelId="{0E3C92D5-8DE5-4F70-84B3-764911657DAE}">
      <dsp:nvSpPr>
        <dsp:cNvPr id="0" name=""/>
        <dsp:cNvSpPr/>
      </dsp:nvSpPr>
      <dsp:spPr>
        <a:xfrm>
          <a:off x="3773111"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Build the Model</a:t>
          </a:r>
        </a:p>
        <a:p>
          <a:pPr marL="57150" lvl="1" indent="-57150" algn="l" defTabSz="488950">
            <a:lnSpc>
              <a:spcPct val="90000"/>
            </a:lnSpc>
            <a:spcBef>
              <a:spcPct val="0"/>
            </a:spcBef>
            <a:spcAft>
              <a:spcPct val="15000"/>
            </a:spcAft>
            <a:buChar char="•"/>
          </a:pPr>
          <a:r>
            <a:rPr lang="en-US" sz="1100" kern="1200"/>
            <a:t>Training set of 75% and  Test set 25%</a:t>
          </a:r>
        </a:p>
        <a:p>
          <a:pPr marL="57150" lvl="1" indent="-57150" algn="l" defTabSz="488950">
            <a:lnSpc>
              <a:spcPct val="90000"/>
            </a:lnSpc>
            <a:spcBef>
              <a:spcPct val="0"/>
            </a:spcBef>
            <a:spcAft>
              <a:spcPct val="15000"/>
            </a:spcAft>
            <a:buChar char="•"/>
          </a:pPr>
          <a:r>
            <a:rPr lang="en-US" sz="1100" kern="1200"/>
            <a:t>Classification model will be evaluated: C5.0, Random Forest, SVM, kkn, Decision trees.</a:t>
          </a:r>
        </a:p>
      </dsp:txBody>
      <dsp:txXfrm>
        <a:off x="3773111" y="1259322"/>
        <a:ext cx="1601559" cy="2357033"/>
      </dsp:txXfrm>
    </dsp:sp>
    <dsp:sp modelId="{45780C44-A240-4A02-8AF8-B5DCB64CBF42}">
      <dsp:nvSpPr>
        <dsp:cNvPr id="0" name=""/>
        <dsp:cNvSpPr/>
      </dsp:nvSpPr>
      <dsp:spPr>
        <a:xfrm>
          <a:off x="6175450" y="61946"/>
          <a:ext cx="560545" cy="5605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8B71D5-39B5-4503-97C5-90790B04F038}">
      <dsp:nvSpPr>
        <dsp:cNvPr id="0" name=""/>
        <dsp:cNvSpPr/>
      </dsp:nvSpPr>
      <dsp:spPr>
        <a:xfrm>
          <a:off x="5654943"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Evaluate and Critique</a:t>
          </a:r>
        </a:p>
      </dsp:txBody>
      <dsp:txXfrm>
        <a:off x="5654943" y="775332"/>
        <a:ext cx="1601559" cy="412902"/>
      </dsp:txXfrm>
    </dsp:sp>
    <dsp:sp modelId="{BD2DE015-43B8-48BC-9C9D-A7D15BA32E54}">
      <dsp:nvSpPr>
        <dsp:cNvPr id="0" name=""/>
        <dsp:cNvSpPr/>
      </dsp:nvSpPr>
      <dsp:spPr>
        <a:xfrm>
          <a:off x="5654943"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Evaluate and Critique Model</a:t>
          </a:r>
        </a:p>
        <a:p>
          <a:pPr marL="57150" lvl="1" indent="-57150" algn="l" defTabSz="488950">
            <a:lnSpc>
              <a:spcPct val="90000"/>
            </a:lnSpc>
            <a:spcBef>
              <a:spcPct val="0"/>
            </a:spcBef>
            <a:spcAft>
              <a:spcPct val="15000"/>
            </a:spcAft>
            <a:buChar char="•"/>
          </a:pPr>
          <a:r>
            <a:rPr lang="en-US" sz="1100" kern="1200"/>
            <a:t>Evaluation of the model. Is the goal meet?</a:t>
          </a:r>
        </a:p>
        <a:p>
          <a:pPr marL="57150" lvl="1" indent="-57150" algn="l" defTabSz="488950">
            <a:lnSpc>
              <a:spcPct val="90000"/>
            </a:lnSpc>
            <a:spcBef>
              <a:spcPct val="0"/>
            </a:spcBef>
            <a:spcAft>
              <a:spcPct val="15000"/>
            </a:spcAft>
            <a:buChar char="•"/>
          </a:pPr>
          <a:r>
            <a:rPr lang="en-US" sz="1100" kern="1200"/>
            <a:t>Is the model accurate enough to meet the stakeholders’ needs?</a:t>
          </a:r>
        </a:p>
        <a:p>
          <a:pPr marL="57150" lvl="1" indent="-57150" algn="l" defTabSz="488950">
            <a:lnSpc>
              <a:spcPct val="90000"/>
            </a:lnSpc>
            <a:spcBef>
              <a:spcPct val="0"/>
            </a:spcBef>
            <a:spcAft>
              <a:spcPct val="15000"/>
            </a:spcAft>
            <a:buChar char="•"/>
          </a:pPr>
          <a:r>
            <a:rPr lang="en-US" sz="1100" kern="1200"/>
            <a:t>Does it perform better than “the obvious guess” and any techniques being used currently?</a:t>
          </a:r>
        </a:p>
        <a:p>
          <a:pPr marL="57150" lvl="1" indent="-57150" algn="l" defTabSz="488950">
            <a:lnSpc>
              <a:spcPct val="90000"/>
            </a:lnSpc>
            <a:spcBef>
              <a:spcPct val="0"/>
            </a:spcBef>
            <a:spcAft>
              <a:spcPct val="15000"/>
            </a:spcAft>
            <a:buChar char="•"/>
          </a:pPr>
          <a:r>
            <a:rPr lang="en-US" sz="1100" kern="1200"/>
            <a:t>Do the results of the model make sense in the context of the real-world problem domain?</a:t>
          </a:r>
        </a:p>
      </dsp:txBody>
      <dsp:txXfrm>
        <a:off x="5654943" y="1259322"/>
        <a:ext cx="1601559" cy="2357033"/>
      </dsp:txXfrm>
    </dsp:sp>
    <dsp:sp modelId="{3B2BC47A-963F-4ECC-BC33-1DE301AAFB81}">
      <dsp:nvSpPr>
        <dsp:cNvPr id="0" name=""/>
        <dsp:cNvSpPr/>
      </dsp:nvSpPr>
      <dsp:spPr>
        <a:xfrm>
          <a:off x="8057283" y="61946"/>
          <a:ext cx="560545" cy="5605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F7E4E8-A18B-4B3D-AAE3-8D56952EC6DA}">
      <dsp:nvSpPr>
        <dsp:cNvPr id="0" name=""/>
        <dsp:cNvSpPr/>
      </dsp:nvSpPr>
      <dsp:spPr>
        <a:xfrm>
          <a:off x="7536776"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Present</a:t>
          </a:r>
        </a:p>
      </dsp:txBody>
      <dsp:txXfrm>
        <a:off x="7536776" y="775332"/>
        <a:ext cx="1601559" cy="412902"/>
      </dsp:txXfrm>
    </dsp:sp>
    <dsp:sp modelId="{2DF24891-F407-4AEA-BA8C-534DDE1689EB}">
      <dsp:nvSpPr>
        <dsp:cNvPr id="0" name=""/>
        <dsp:cNvSpPr/>
      </dsp:nvSpPr>
      <dsp:spPr>
        <a:xfrm>
          <a:off x="7536776"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Present Results and Document</a:t>
          </a:r>
        </a:p>
        <a:p>
          <a:pPr marL="57150" lvl="1" indent="-57150" algn="l" defTabSz="488950">
            <a:lnSpc>
              <a:spcPct val="90000"/>
            </a:lnSpc>
            <a:spcBef>
              <a:spcPct val="0"/>
            </a:spcBef>
            <a:spcAft>
              <a:spcPct val="15000"/>
            </a:spcAft>
            <a:buChar char="•"/>
          </a:pPr>
          <a:r>
            <a:rPr lang="en-US" sz="1100" kern="1200"/>
            <a:t>How should stakeholders interpret the model?</a:t>
          </a:r>
        </a:p>
        <a:p>
          <a:pPr marL="57150" lvl="1" indent="-57150" algn="l" defTabSz="488950">
            <a:lnSpc>
              <a:spcPct val="90000"/>
            </a:lnSpc>
            <a:spcBef>
              <a:spcPct val="0"/>
            </a:spcBef>
            <a:spcAft>
              <a:spcPct val="15000"/>
            </a:spcAft>
            <a:buChar char="•"/>
          </a:pPr>
          <a:r>
            <a:rPr lang="en-US" sz="1100" kern="1200"/>
            <a:t>How confident should they be in its predictions?</a:t>
          </a:r>
        </a:p>
        <a:p>
          <a:pPr marL="57150" lvl="1" indent="-57150" algn="l" defTabSz="488950">
            <a:lnSpc>
              <a:spcPct val="90000"/>
            </a:lnSpc>
            <a:spcBef>
              <a:spcPct val="0"/>
            </a:spcBef>
            <a:spcAft>
              <a:spcPct val="15000"/>
            </a:spcAft>
            <a:buChar char="•"/>
          </a:pPr>
          <a:r>
            <a:rPr lang="en-US" sz="1100" kern="1200"/>
            <a:t>When should they potentially overrule the model’s predictions?</a:t>
          </a:r>
        </a:p>
      </dsp:txBody>
      <dsp:txXfrm>
        <a:off x="7536776" y="1259322"/>
        <a:ext cx="1601559" cy="2357033"/>
      </dsp:txXfrm>
    </dsp:sp>
    <dsp:sp modelId="{931AF273-901D-466C-80B2-80531E28FF4F}">
      <dsp:nvSpPr>
        <dsp:cNvPr id="0" name=""/>
        <dsp:cNvSpPr/>
      </dsp:nvSpPr>
      <dsp:spPr>
        <a:xfrm>
          <a:off x="9939115" y="61946"/>
          <a:ext cx="560545" cy="5605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619571-A851-43FA-8CA6-6E827D426E4C}">
      <dsp:nvSpPr>
        <dsp:cNvPr id="0" name=""/>
        <dsp:cNvSpPr/>
      </dsp:nvSpPr>
      <dsp:spPr>
        <a:xfrm>
          <a:off x="9418608"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Deploy</a:t>
          </a:r>
        </a:p>
      </dsp:txBody>
      <dsp:txXfrm>
        <a:off x="9418608" y="775332"/>
        <a:ext cx="1601559" cy="412902"/>
      </dsp:txXfrm>
    </dsp:sp>
    <dsp:sp modelId="{7292EBE3-0239-4290-8DB0-FDE36108C6FF}">
      <dsp:nvSpPr>
        <dsp:cNvPr id="0" name=""/>
        <dsp:cNvSpPr/>
      </dsp:nvSpPr>
      <dsp:spPr>
        <a:xfrm>
          <a:off x="9418608"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Deploy Model</a:t>
          </a:r>
        </a:p>
        <a:p>
          <a:pPr marL="57150" lvl="1" indent="-57150" algn="l" defTabSz="488950">
            <a:lnSpc>
              <a:spcPct val="90000"/>
            </a:lnSpc>
            <a:spcBef>
              <a:spcPct val="0"/>
            </a:spcBef>
            <a:spcAft>
              <a:spcPct val="15000"/>
            </a:spcAft>
            <a:buChar char="•"/>
          </a:pPr>
          <a:r>
            <a:rPr lang="en-US" sz="1100" kern="1200"/>
            <a:t>How is the model to be handed off to “production”?</a:t>
          </a:r>
        </a:p>
        <a:p>
          <a:pPr marL="57150" lvl="1" indent="-57150" algn="l" defTabSz="488950">
            <a:lnSpc>
              <a:spcPct val="90000"/>
            </a:lnSpc>
            <a:spcBef>
              <a:spcPct val="0"/>
            </a:spcBef>
            <a:spcAft>
              <a:spcPct val="15000"/>
            </a:spcAft>
            <a:buChar char="•"/>
          </a:pPr>
          <a:r>
            <a:rPr lang="en-US" sz="1100" kern="1200"/>
            <a:t>How often, and under which circumstances, should the model be revised?</a:t>
          </a:r>
        </a:p>
      </dsp:txBody>
      <dsp:txXfrm>
        <a:off x="9418608" y="1259322"/>
        <a:ext cx="1601559" cy="23570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E6BE2-51DE-C440-8F9F-0F7F0AADD690}">
      <dsp:nvSpPr>
        <dsp:cNvPr id="0" name=""/>
        <dsp:cNvSpPr/>
      </dsp:nvSpPr>
      <dsp:spPr>
        <a:xfrm rot="16200000">
          <a:off x="-970394" y="974770"/>
          <a:ext cx="3678303" cy="1728762"/>
        </a:xfrm>
        <a:prstGeom prst="flowChartManualOperation">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ctr" anchorCtr="0">
          <a:noAutofit/>
        </a:bodyPr>
        <a:lstStyle/>
        <a:p>
          <a:pPr marL="0" lvl="0" indent="0" algn="ctr" defTabSz="1155700">
            <a:lnSpc>
              <a:spcPct val="90000"/>
            </a:lnSpc>
            <a:spcBef>
              <a:spcPct val="0"/>
            </a:spcBef>
            <a:spcAft>
              <a:spcPct val="35000"/>
            </a:spcAft>
            <a:buNone/>
          </a:pPr>
          <a:r>
            <a:rPr lang="en-US" sz="2600" kern="1200" dirty="0"/>
            <a:t>Amount of </a:t>
          </a:r>
          <a:r>
            <a:rPr lang="en-US" sz="2600" kern="1200"/>
            <a:t>the Given Credit</a:t>
          </a:r>
          <a:endParaRPr lang="en-US" sz="2600" kern="1200" dirty="0"/>
        </a:p>
      </dsp:txBody>
      <dsp:txXfrm rot="5400000">
        <a:off x="4376" y="735661"/>
        <a:ext cx="1728762" cy="2206981"/>
      </dsp:txXfrm>
    </dsp:sp>
    <dsp:sp modelId="{5DA24941-5214-384A-AF74-6BB366320907}">
      <dsp:nvSpPr>
        <dsp:cNvPr id="0" name=""/>
        <dsp:cNvSpPr/>
      </dsp:nvSpPr>
      <dsp:spPr>
        <a:xfrm rot="16200000">
          <a:off x="888025" y="974770"/>
          <a:ext cx="3678303" cy="1728762"/>
        </a:xfrm>
        <a:prstGeom prst="flowChartManualOperation">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t" anchorCtr="0">
          <a:noAutofit/>
        </a:bodyPr>
        <a:lstStyle/>
        <a:p>
          <a:pPr marL="0" lvl="0" indent="0" algn="l" defTabSz="1155700">
            <a:lnSpc>
              <a:spcPct val="90000"/>
            </a:lnSpc>
            <a:spcBef>
              <a:spcPct val="0"/>
            </a:spcBef>
            <a:spcAft>
              <a:spcPct val="35000"/>
            </a:spcAft>
            <a:buNone/>
          </a:pPr>
          <a:r>
            <a:rPr lang="en-US" sz="2600" kern="1200" dirty="0"/>
            <a:t>General</a:t>
          </a:r>
        </a:p>
        <a:p>
          <a:pPr marL="228600" lvl="1" indent="-228600" algn="l" defTabSz="889000">
            <a:lnSpc>
              <a:spcPct val="90000"/>
            </a:lnSpc>
            <a:spcBef>
              <a:spcPct val="0"/>
            </a:spcBef>
            <a:spcAft>
              <a:spcPct val="15000"/>
            </a:spcAft>
            <a:buChar char="•"/>
          </a:pPr>
          <a:r>
            <a:rPr lang="en-US" sz="2000" kern="1200" dirty="0"/>
            <a:t>Gender</a:t>
          </a:r>
        </a:p>
        <a:p>
          <a:pPr marL="228600" lvl="1" indent="-228600" algn="l" defTabSz="889000">
            <a:lnSpc>
              <a:spcPct val="90000"/>
            </a:lnSpc>
            <a:spcBef>
              <a:spcPct val="0"/>
            </a:spcBef>
            <a:spcAft>
              <a:spcPct val="15000"/>
            </a:spcAft>
            <a:buChar char="•"/>
          </a:pPr>
          <a:r>
            <a:rPr lang="en-US" sz="2000" kern="1200"/>
            <a:t>Education</a:t>
          </a:r>
          <a:endParaRPr lang="en-US" sz="2000" kern="1200" dirty="0"/>
        </a:p>
        <a:p>
          <a:pPr marL="228600" lvl="1" indent="-228600" algn="l" defTabSz="889000">
            <a:lnSpc>
              <a:spcPct val="90000"/>
            </a:lnSpc>
            <a:spcBef>
              <a:spcPct val="0"/>
            </a:spcBef>
            <a:spcAft>
              <a:spcPct val="15000"/>
            </a:spcAft>
            <a:buChar char="•"/>
          </a:pPr>
          <a:r>
            <a:rPr lang="en-US" sz="2000" kern="1200"/>
            <a:t>Marital Status</a:t>
          </a:r>
          <a:endParaRPr lang="en-US" sz="2000" kern="1200" dirty="0"/>
        </a:p>
        <a:p>
          <a:pPr marL="228600" lvl="1" indent="-228600" algn="l" defTabSz="889000">
            <a:lnSpc>
              <a:spcPct val="90000"/>
            </a:lnSpc>
            <a:spcBef>
              <a:spcPct val="0"/>
            </a:spcBef>
            <a:spcAft>
              <a:spcPct val="15000"/>
            </a:spcAft>
            <a:buChar char="•"/>
          </a:pPr>
          <a:r>
            <a:rPr lang="en-US" sz="2000" kern="1200" dirty="0"/>
            <a:t>Age</a:t>
          </a:r>
        </a:p>
      </dsp:txBody>
      <dsp:txXfrm rot="5400000">
        <a:off x="1862795" y="735661"/>
        <a:ext cx="1728762" cy="2206981"/>
      </dsp:txXfrm>
    </dsp:sp>
    <dsp:sp modelId="{07565BB8-33EC-E24E-835C-F0078669A41A}">
      <dsp:nvSpPr>
        <dsp:cNvPr id="0" name=""/>
        <dsp:cNvSpPr/>
      </dsp:nvSpPr>
      <dsp:spPr>
        <a:xfrm rot="16200000">
          <a:off x="2746445" y="974770"/>
          <a:ext cx="3678303" cy="1728762"/>
        </a:xfrm>
        <a:prstGeom prst="flowChartManualOperation">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t" anchorCtr="0">
          <a:noAutofit/>
        </a:bodyPr>
        <a:lstStyle/>
        <a:p>
          <a:pPr marL="0" lvl="0" indent="0" algn="l" defTabSz="1155700">
            <a:lnSpc>
              <a:spcPct val="90000"/>
            </a:lnSpc>
            <a:spcBef>
              <a:spcPct val="0"/>
            </a:spcBef>
            <a:spcAft>
              <a:spcPct val="35000"/>
            </a:spcAft>
            <a:buNone/>
          </a:pPr>
          <a:r>
            <a:rPr lang="en-US" sz="2600" kern="1200" dirty="0"/>
            <a:t>History of last Payment</a:t>
          </a:r>
        </a:p>
        <a:p>
          <a:pPr marL="228600" lvl="1" indent="-228600" algn="l" defTabSz="889000">
            <a:lnSpc>
              <a:spcPct val="90000"/>
            </a:lnSpc>
            <a:spcBef>
              <a:spcPct val="0"/>
            </a:spcBef>
            <a:spcAft>
              <a:spcPct val="15000"/>
            </a:spcAft>
            <a:buChar char="•"/>
          </a:pPr>
          <a:r>
            <a:rPr lang="en-US" sz="2000" kern="1200" dirty="0"/>
            <a:t>April to September</a:t>
          </a:r>
        </a:p>
      </dsp:txBody>
      <dsp:txXfrm rot="5400000">
        <a:off x="3721215" y="735661"/>
        <a:ext cx="1728762" cy="2206981"/>
      </dsp:txXfrm>
    </dsp:sp>
    <dsp:sp modelId="{CC6865FA-3DE4-A049-94E7-60A241B88FE1}">
      <dsp:nvSpPr>
        <dsp:cNvPr id="0" name=""/>
        <dsp:cNvSpPr/>
      </dsp:nvSpPr>
      <dsp:spPr>
        <a:xfrm rot="16200000">
          <a:off x="4604866" y="974770"/>
          <a:ext cx="3678303" cy="1728762"/>
        </a:xfrm>
        <a:prstGeom prst="flowChartManualOperation">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t" anchorCtr="0">
          <a:noAutofit/>
        </a:bodyPr>
        <a:lstStyle/>
        <a:p>
          <a:pPr marL="0" lvl="0" indent="0" algn="l" defTabSz="1155700">
            <a:lnSpc>
              <a:spcPct val="90000"/>
            </a:lnSpc>
            <a:spcBef>
              <a:spcPct val="0"/>
            </a:spcBef>
            <a:spcAft>
              <a:spcPct val="35000"/>
            </a:spcAft>
            <a:buNone/>
          </a:pPr>
          <a:r>
            <a:rPr lang="en-US" sz="2600" kern="1200" dirty="0"/>
            <a:t>Amount of Bill Statement</a:t>
          </a:r>
        </a:p>
        <a:p>
          <a:pPr marL="228600" lvl="1" indent="-228600" algn="l" defTabSz="889000">
            <a:lnSpc>
              <a:spcPct val="90000"/>
            </a:lnSpc>
            <a:spcBef>
              <a:spcPct val="0"/>
            </a:spcBef>
            <a:spcAft>
              <a:spcPct val="15000"/>
            </a:spcAft>
            <a:buChar char="•"/>
          </a:pPr>
          <a:r>
            <a:rPr lang="en-US" sz="2000" kern="1200" dirty="0"/>
            <a:t>April to September</a:t>
          </a:r>
        </a:p>
      </dsp:txBody>
      <dsp:txXfrm rot="5400000">
        <a:off x="5579636" y="735661"/>
        <a:ext cx="1728762" cy="2206981"/>
      </dsp:txXfrm>
    </dsp:sp>
    <dsp:sp modelId="{6B7740DA-04E1-D947-98AC-3AC21CC8DCEC}">
      <dsp:nvSpPr>
        <dsp:cNvPr id="0" name=""/>
        <dsp:cNvSpPr/>
      </dsp:nvSpPr>
      <dsp:spPr>
        <a:xfrm rot="16200000">
          <a:off x="6463286" y="974770"/>
          <a:ext cx="3678303" cy="1728762"/>
        </a:xfrm>
        <a:prstGeom prst="flowChartManualOperation">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t" anchorCtr="0">
          <a:noAutofit/>
        </a:bodyPr>
        <a:lstStyle/>
        <a:p>
          <a:pPr marL="0" lvl="0" indent="0" algn="l" defTabSz="1155700">
            <a:lnSpc>
              <a:spcPct val="90000"/>
            </a:lnSpc>
            <a:spcBef>
              <a:spcPct val="0"/>
            </a:spcBef>
            <a:spcAft>
              <a:spcPct val="35000"/>
            </a:spcAft>
            <a:buNone/>
          </a:pPr>
          <a:r>
            <a:rPr lang="en-US" sz="2600" kern="1200" dirty="0"/>
            <a:t>Amount of previous payment </a:t>
          </a:r>
        </a:p>
        <a:p>
          <a:pPr marL="228600" lvl="1" indent="-228600" algn="l" defTabSz="889000">
            <a:lnSpc>
              <a:spcPct val="90000"/>
            </a:lnSpc>
            <a:spcBef>
              <a:spcPct val="0"/>
            </a:spcBef>
            <a:spcAft>
              <a:spcPct val="15000"/>
            </a:spcAft>
            <a:buChar char="•"/>
          </a:pPr>
          <a:r>
            <a:rPr lang="en-US" sz="2000" kern="1200" dirty="0"/>
            <a:t>April to September</a:t>
          </a:r>
        </a:p>
      </dsp:txBody>
      <dsp:txXfrm rot="5400000">
        <a:off x="7438056" y="735661"/>
        <a:ext cx="1728762" cy="2206981"/>
      </dsp:txXfrm>
    </dsp:sp>
    <dsp:sp modelId="{F87BA1A4-EC54-5A43-8287-0F755735B46C}">
      <dsp:nvSpPr>
        <dsp:cNvPr id="0" name=""/>
        <dsp:cNvSpPr/>
      </dsp:nvSpPr>
      <dsp:spPr>
        <a:xfrm rot="16200000">
          <a:off x="8321706" y="974770"/>
          <a:ext cx="3678303" cy="1728762"/>
        </a:xfrm>
        <a:prstGeom prst="flowChartManualOperation">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t" anchorCtr="0">
          <a:noAutofit/>
        </a:bodyPr>
        <a:lstStyle/>
        <a:p>
          <a:pPr marL="0" lvl="0" indent="0" algn="l" defTabSz="1155700">
            <a:lnSpc>
              <a:spcPct val="90000"/>
            </a:lnSpc>
            <a:spcBef>
              <a:spcPct val="0"/>
            </a:spcBef>
            <a:spcAft>
              <a:spcPct val="35000"/>
            </a:spcAft>
            <a:buNone/>
          </a:pPr>
          <a:r>
            <a:rPr lang="en-US" sz="2600" kern="1200" dirty="0"/>
            <a:t>Client’s </a:t>
          </a:r>
          <a:r>
            <a:rPr lang="en-US" sz="2600" kern="1200" dirty="0" err="1"/>
            <a:t>Behaviour</a:t>
          </a:r>
          <a:endParaRPr lang="en-US" sz="2600" kern="1200" dirty="0"/>
        </a:p>
        <a:p>
          <a:pPr marL="228600" lvl="1" indent="-228600" algn="l" defTabSz="889000">
            <a:lnSpc>
              <a:spcPct val="90000"/>
            </a:lnSpc>
            <a:spcBef>
              <a:spcPct val="0"/>
            </a:spcBef>
            <a:spcAft>
              <a:spcPct val="15000"/>
            </a:spcAft>
            <a:buChar char="•"/>
          </a:pPr>
          <a:r>
            <a:rPr lang="en-US" sz="2000" kern="1200" dirty="0"/>
            <a:t>Default</a:t>
          </a:r>
        </a:p>
        <a:p>
          <a:pPr marL="228600" lvl="1" indent="-228600" algn="l" defTabSz="889000">
            <a:lnSpc>
              <a:spcPct val="90000"/>
            </a:lnSpc>
            <a:spcBef>
              <a:spcPct val="0"/>
            </a:spcBef>
            <a:spcAft>
              <a:spcPct val="15000"/>
            </a:spcAft>
            <a:buChar char="•"/>
          </a:pPr>
          <a:r>
            <a:rPr lang="en-US" sz="2000" kern="1200" dirty="0"/>
            <a:t>No default	</a:t>
          </a:r>
        </a:p>
      </dsp:txBody>
      <dsp:txXfrm rot="5400000">
        <a:off x="9296476" y="735661"/>
        <a:ext cx="1728762" cy="22069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E66E3-CAEC-43BC-A3C0-48329FE26A87}">
      <dsp:nvSpPr>
        <dsp:cNvPr id="0" name=""/>
        <dsp:cNvSpPr/>
      </dsp:nvSpPr>
      <dsp:spPr>
        <a:xfrm>
          <a:off x="272819" y="641609"/>
          <a:ext cx="919576" cy="9195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F9968-E50A-4D4F-B09A-09FFE576C4A1}">
      <dsp:nvSpPr>
        <dsp:cNvPr id="0" name=""/>
        <dsp:cNvSpPr/>
      </dsp:nvSpPr>
      <dsp:spPr>
        <a:xfrm>
          <a:off x="465930" y="834720"/>
          <a:ext cx="533354" cy="5333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571410-DC84-4D3C-A01B-DEDD809C4DCE}">
      <dsp:nvSpPr>
        <dsp:cNvPr id="0" name=""/>
        <dsp:cNvSpPr/>
      </dsp:nvSpPr>
      <dsp:spPr>
        <a:xfrm>
          <a:off x="1389447" y="641609"/>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Type of Loan</a:t>
          </a:r>
        </a:p>
      </dsp:txBody>
      <dsp:txXfrm>
        <a:off x="1389447" y="641609"/>
        <a:ext cx="2167572" cy="919576"/>
      </dsp:txXfrm>
    </dsp:sp>
    <dsp:sp modelId="{42F102A1-D789-4193-A6C3-BC155CBE89AB}">
      <dsp:nvSpPr>
        <dsp:cNvPr id="0" name=""/>
        <dsp:cNvSpPr/>
      </dsp:nvSpPr>
      <dsp:spPr>
        <a:xfrm>
          <a:off x="3934703" y="641609"/>
          <a:ext cx="919576" cy="9195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B59243-3D03-47FA-B8F7-4ABF2E04C73C}">
      <dsp:nvSpPr>
        <dsp:cNvPr id="0" name=""/>
        <dsp:cNvSpPr/>
      </dsp:nvSpPr>
      <dsp:spPr>
        <a:xfrm>
          <a:off x="4127814" y="834720"/>
          <a:ext cx="533354" cy="5333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66BD7A-BEE0-48DA-BF19-BEEAA3429579}">
      <dsp:nvSpPr>
        <dsp:cNvPr id="0" name=""/>
        <dsp:cNvSpPr/>
      </dsp:nvSpPr>
      <dsp:spPr>
        <a:xfrm>
          <a:off x="5051331" y="641609"/>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Credit Score</a:t>
          </a:r>
        </a:p>
      </dsp:txBody>
      <dsp:txXfrm>
        <a:off x="5051331" y="641609"/>
        <a:ext cx="2167572" cy="919576"/>
      </dsp:txXfrm>
    </dsp:sp>
    <dsp:sp modelId="{A74B6049-3AD9-44E7-80FE-9820BABB9DD3}">
      <dsp:nvSpPr>
        <dsp:cNvPr id="0" name=""/>
        <dsp:cNvSpPr/>
      </dsp:nvSpPr>
      <dsp:spPr>
        <a:xfrm>
          <a:off x="7596587" y="641609"/>
          <a:ext cx="919576" cy="919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560F5-2AC7-4033-9485-119E3F225959}">
      <dsp:nvSpPr>
        <dsp:cNvPr id="0" name=""/>
        <dsp:cNvSpPr/>
      </dsp:nvSpPr>
      <dsp:spPr>
        <a:xfrm>
          <a:off x="7789698" y="834720"/>
          <a:ext cx="533354" cy="5333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661ED0-9653-4821-B637-736CEA99C9FB}">
      <dsp:nvSpPr>
        <dsp:cNvPr id="0" name=""/>
        <dsp:cNvSpPr/>
      </dsp:nvSpPr>
      <dsp:spPr>
        <a:xfrm>
          <a:off x="8713215" y="641609"/>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APR</a:t>
          </a:r>
        </a:p>
      </dsp:txBody>
      <dsp:txXfrm>
        <a:off x="8713215" y="641609"/>
        <a:ext cx="2167572" cy="919576"/>
      </dsp:txXfrm>
    </dsp:sp>
    <dsp:sp modelId="{2714A2F2-152F-4F00-ABE2-BF9FDA193B96}">
      <dsp:nvSpPr>
        <dsp:cNvPr id="0" name=""/>
        <dsp:cNvSpPr/>
      </dsp:nvSpPr>
      <dsp:spPr>
        <a:xfrm>
          <a:off x="272819" y="2200707"/>
          <a:ext cx="919576" cy="9195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5F784-00A2-41BD-8681-153037E6003D}">
      <dsp:nvSpPr>
        <dsp:cNvPr id="0" name=""/>
        <dsp:cNvSpPr/>
      </dsp:nvSpPr>
      <dsp:spPr>
        <a:xfrm>
          <a:off x="465930" y="2393819"/>
          <a:ext cx="533354" cy="5333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EBF9BA-A0CC-487D-9D20-44C239E6DA5D}">
      <dsp:nvSpPr>
        <dsp:cNvPr id="0" name=""/>
        <dsp:cNvSpPr/>
      </dsp:nvSpPr>
      <dsp:spPr>
        <a:xfrm>
          <a:off x="1389447" y="2200707"/>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Available credit</a:t>
          </a:r>
        </a:p>
      </dsp:txBody>
      <dsp:txXfrm>
        <a:off x="1389447" y="2200707"/>
        <a:ext cx="2167572" cy="919576"/>
      </dsp:txXfrm>
    </dsp:sp>
    <dsp:sp modelId="{66E2F09A-C58F-44D8-8FDA-573C6EE4D802}">
      <dsp:nvSpPr>
        <dsp:cNvPr id="0" name=""/>
        <dsp:cNvSpPr/>
      </dsp:nvSpPr>
      <dsp:spPr>
        <a:xfrm>
          <a:off x="3934703" y="2200707"/>
          <a:ext cx="919576" cy="9195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918C8-D367-4973-B48F-4A13D3F8E4C1}">
      <dsp:nvSpPr>
        <dsp:cNvPr id="0" name=""/>
        <dsp:cNvSpPr/>
      </dsp:nvSpPr>
      <dsp:spPr>
        <a:xfrm>
          <a:off x="4127814" y="2393819"/>
          <a:ext cx="533354" cy="5333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15B99F-3879-41DC-BA1B-5CBFD8A84A1D}">
      <dsp:nvSpPr>
        <dsp:cNvPr id="0" name=""/>
        <dsp:cNvSpPr/>
      </dsp:nvSpPr>
      <dsp:spPr>
        <a:xfrm>
          <a:off x="5051331" y="2200707"/>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Credit Utilization</a:t>
          </a:r>
        </a:p>
      </dsp:txBody>
      <dsp:txXfrm>
        <a:off x="5051331" y="2200707"/>
        <a:ext cx="2167572" cy="919576"/>
      </dsp:txXfrm>
    </dsp:sp>
    <dsp:sp modelId="{D5F1DD8E-E559-4427-9954-62D26C2AACE7}">
      <dsp:nvSpPr>
        <dsp:cNvPr id="0" name=""/>
        <dsp:cNvSpPr/>
      </dsp:nvSpPr>
      <dsp:spPr>
        <a:xfrm>
          <a:off x="7596587" y="2200707"/>
          <a:ext cx="919576" cy="9195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5F01C7-06EA-46F8-AFBD-4D13DDB28873}">
      <dsp:nvSpPr>
        <dsp:cNvPr id="0" name=""/>
        <dsp:cNvSpPr/>
      </dsp:nvSpPr>
      <dsp:spPr>
        <a:xfrm>
          <a:off x="7789698" y="2393819"/>
          <a:ext cx="533354" cy="5333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1105F9-34F1-414E-95B5-6E50536F954A}">
      <dsp:nvSpPr>
        <dsp:cNvPr id="0" name=""/>
        <dsp:cNvSpPr/>
      </dsp:nvSpPr>
      <dsp:spPr>
        <a:xfrm>
          <a:off x="8713215" y="2200707"/>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Number of Collections</a:t>
          </a:r>
        </a:p>
      </dsp:txBody>
      <dsp:txXfrm>
        <a:off x="8713215" y="2200707"/>
        <a:ext cx="2167572" cy="9195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0C5DE-12D1-4FE6-BE21-8D604FDD4894}">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6689F5-EF92-4EC7-BCAC-3C954CE0B88E}">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6FFAF18-628E-4976-8434-8B976C551BB5}">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1111250">
            <a:lnSpc>
              <a:spcPct val="90000"/>
            </a:lnSpc>
            <a:spcBef>
              <a:spcPct val="0"/>
            </a:spcBef>
            <a:spcAft>
              <a:spcPct val="35000"/>
            </a:spcAft>
            <a:buNone/>
          </a:pPr>
          <a:r>
            <a:rPr lang="en-US" sz="2500" b="1" kern="1200" dirty="0"/>
            <a:t>Compliant with Data Privacy Regulation: </a:t>
          </a:r>
          <a:r>
            <a:rPr lang="en-US" sz="2500" kern="1200" dirty="0"/>
            <a:t>Personal data privacy and protection is our priority in this organization.</a:t>
          </a:r>
        </a:p>
      </dsp:txBody>
      <dsp:txXfrm>
        <a:off x="1274509" y="597713"/>
        <a:ext cx="9755440" cy="1103471"/>
      </dsp:txXfrm>
    </dsp:sp>
    <dsp:sp modelId="{0201A913-D102-44A8-8678-3393C83DCC9C}">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3146-20EF-4CD6-ABD1-2EE0B76A298A}">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952752-C10E-4922-BBEE-F34264C77F02}">
      <dsp:nvSpPr>
        <dsp:cNvPr id="0" name=""/>
        <dsp:cNvSpPr/>
      </dsp:nvSpPr>
      <dsp:spPr>
        <a:xfrm>
          <a:off x="1274509" y="1977052"/>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1111250">
            <a:lnSpc>
              <a:spcPct val="90000"/>
            </a:lnSpc>
            <a:spcBef>
              <a:spcPct val="0"/>
            </a:spcBef>
            <a:spcAft>
              <a:spcPct val="35000"/>
            </a:spcAft>
            <a:buNone/>
          </a:pPr>
          <a:r>
            <a:rPr lang="en-US" sz="2500" b="1" kern="1200" dirty="0"/>
            <a:t>Cleaning the Data: </a:t>
          </a:r>
          <a:r>
            <a:rPr lang="en-US" sz="2500" kern="1200" dirty="0"/>
            <a:t> The task of cleaning the data includes the removal of redundant, missing words, duplication, and redundant data.</a:t>
          </a:r>
        </a:p>
      </dsp:txBody>
      <dsp:txXfrm>
        <a:off x="1274509" y="1977052"/>
        <a:ext cx="9755440" cy="110347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23838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129223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Convergence</a:t>
            </a:r>
          </a:p>
          <a:p>
            <a:pPr marL="171450" indent="-171450">
              <a:buFont typeface="Arial" panose="020B0604020202020204" pitchFamily="34" charset="0"/>
              <a:buChar char="•"/>
            </a:pPr>
            <a:r>
              <a:rPr lang="en-US" dirty="0"/>
              <a:t>The work list approach</a:t>
            </a:r>
          </a:p>
          <a:p>
            <a:pPr marL="171450" indent="-171450">
              <a:buFont typeface="Arial" panose="020B0604020202020204" pitchFamily="34" charset="0"/>
              <a:buChar char="•"/>
            </a:pPr>
            <a:r>
              <a:rPr lang="en-US" dirty="0"/>
              <a:t>The order matters</a:t>
            </a:r>
          </a:p>
          <a:p>
            <a:pPr marL="171450" indent="-171450">
              <a:buFont typeface="Arial" panose="020B0604020202020204" pitchFamily="34" charset="0"/>
              <a:buChar char="•"/>
            </a:pPr>
            <a:r>
              <a:rPr lang="en-US" dirty="0"/>
              <a:t>Initialization</a:t>
            </a:r>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272350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Forward Analysis</a:t>
            </a:r>
          </a:p>
          <a:p>
            <a:pPr marL="171450" indent="-171450">
              <a:buFont typeface="Arial" panose="020B0604020202020204" pitchFamily="34" charset="0"/>
              <a:buChar char="•"/>
            </a:pPr>
            <a:r>
              <a:rPr lang="en-US" dirty="0"/>
              <a:t>Backward Analysis</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2121309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Bit vector problems</a:t>
            </a:r>
          </a:p>
          <a:p>
            <a:pPr marL="171450" indent="-171450">
              <a:buFont typeface="Arial" panose="020B0604020202020204" pitchFamily="34" charset="0"/>
              <a:buChar char="•"/>
            </a:pPr>
            <a:r>
              <a:rPr lang="en-US" dirty="0"/>
              <a:t>IFDS problems</a:t>
            </a:r>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1582666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93061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6/29/20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6/29/20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6/29/20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6/29/20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6/29/20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89624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69">
            <a:extLst>
              <a:ext uri="{FF2B5EF4-FFF2-40B4-BE49-F238E27FC236}">
                <a16:creationId xmlns:a16="http://schemas.microsoft.com/office/drawing/2014/main" id="{46CBF03D-36B2-4863-8AD4-CA001DE76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052E0FE-7F86-4D15-A579-7630F1E34BC0}"/>
              </a:ext>
            </a:extLst>
          </p:cNvPr>
          <p:cNvPicPr>
            <a:picLocks noChangeAspect="1"/>
          </p:cNvPicPr>
          <p:nvPr/>
        </p:nvPicPr>
        <p:blipFill rotWithShape="1">
          <a:blip r:embed="rId2">
            <a:grayscl/>
          </a:blip>
          <a:srcRect t="10689" r="9091" b="7493"/>
          <a:stretch/>
        </p:blipFill>
        <p:spPr>
          <a:xfrm>
            <a:off x="20" y="10"/>
            <a:ext cx="12191980" cy="6857990"/>
          </a:xfrm>
          <a:prstGeom prst="rect">
            <a:avLst/>
          </a:prstGeom>
        </p:spPr>
      </p:pic>
      <p:sp>
        <p:nvSpPr>
          <p:cNvPr id="83" name="Rectangle 71">
            <a:extLst>
              <a:ext uri="{FF2B5EF4-FFF2-40B4-BE49-F238E27FC236}">
                <a16:creationId xmlns:a16="http://schemas.microsoft.com/office/drawing/2014/main" id="{3F2AAE5E-CE91-4C03-91D5-D8311BCBE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73">
            <a:extLst>
              <a:ext uri="{FF2B5EF4-FFF2-40B4-BE49-F238E27FC236}">
                <a16:creationId xmlns:a16="http://schemas.microsoft.com/office/drawing/2014/main" id="{43DA56A9-B0A2-4257-BA2F-65A281A74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4200" y="2142067"/>
            <a:ext cx="3412067" cy="2971801"/>
          </a:xfrm>
        </p:spPr>
        <p:txBody>
          <a:bodyPr>
            <a:normAutofit/>
          </a:bodyPr>
          <a:lstStyle/>
          <a:p>
            <a:r>
              <a:rPr lang="en-US">
                <a:solidFill>
                  <a:srgbClr val="FFFFFF"/>
                </a:solidFill>
              </a:rPr>
              <a:t>Data-flow Analysis</a:t>
            </a:r>
          </a:p>
        </p:txBody>
      </p:sp>
      <p:sp>
        <p:nvSpPr>
          <p:cNvPr id="3" name="Content Placeholder 2"/>
          <p:cNvSpPr>
            <a:spLocks noGrp="1"/>
          </p:cNvSpPr>
          <p:nvPr>
            <p:ph type="subTitle" idx="1"/>
          </p:nvPr>
        </p:nvSpPr>
        <p:spPr>
          <a:xfrm>
            <a:off x="584200" y="5145513"/>
            <a:ext cx="3412067" cy="738820"/>
          </a:xfrm>
        </p:spPr>
        <p:txBody>
          <a:bodyPr>
            <a:normAutofit/>
          </a:bodyPr>
          <a:lstStyle/>
          <a:p>
            <a:r>
              <a:rPr lang="en-US">
                <a:solidFill>
                  <a:srgbClr val="E09816"/>
                </a:solidFill>
              </a:rPr>
              <a:t>Credit One</a:t>
            </a:r>
          </a:p>
        </p:txBody>
      </p:sp>
    </p:spTree>
    <p:extLst>
      <p:ext uri="{BB962C8B-B14F-4D97-AF65-F5344CB8AC3E}">
        <p14:creationId xmlns:p14="http://schemas.microsoft.com/office/powerpoint/2010/main" val="2679208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pPr lvl="0"/>
            <a:r>
              <a:rPr lang="en-US">
                <a:solidFill>
                  <a:srgbClr val="FFFEFF"/>
                </a:solidFill>
              </a:rPr>
              <a:t>Known issues with the data</a:t>
            </a:r>
          </a:p>
        </p:txBody>
      </p:sp>
      <p:sp>
        <p:nvSpPr>
          <p:cNvPr id="14" name="Content Placeholder 13">
            <a:extLst>
              <a:ext uri="{FF2B5EF4-FFF2-40B4-BE49-F238E27FC236}">
                <a16:creationId xmlns:a16="http://schemas.microsoft.com/office/drawing/2014/main" id="{6F49F691-A9C4-B741-990A-BF6B9739DD19}"/>
              </a:ext>
            </a:extLst>
          </p:cNvPr>
          <p:cNvSpPr>
            <a:spLocks noGrp="1"/>
          </p:cNvSpPr>
          <p:nvPr>
            <p:ph idx="1"/>
          </p:nvPr>
        </p:nvSpPr>
        <p:spPr/>
        <p:txBody>
          <a:bodyPr/>
          <a:lstStyle/>
          <a:p>
            <a:r>
              <a:rPr lang="en-US" dirty="0"/>
              <a:t>No missing data</a:t>
            </a:r>
          </a:p>
          <a:p>
            <a:r>
              <a:rPr lang="en-US" dirty="0"/>
              <a:t>PAY_0 needs be renamed to PAY_1</a:t>
            </a:r>
          </a:p>
          <a:p>
            <a:r>
              <a:rPr lang="en-US" dirty="0"/>
              <a:t>“default payment next month” needs to be renamed</a:t>
            </a:r>
          </a:p>
          <a:p>
            <a:endParaRPr lang="en-US" dirty="0"/>
          </a:p>
          <a:p>
            <a:r>
              <a:rPr lang="en-US" dirty="0"/>
              <a:t>Additional questions:</a:t>
            </a:r>
          </a:p>
          <a:p>
            <a:pPr lvl="1"/>
            <a:r>
              <a:rPr lang="en-US" dirty="0"/>
              <a:t>Why when the payment was paid in full, we have Default data under history of last payments?</a:t>
            </a:r>
          </a:p>
          <a:p>
            <a:pPr marL="324000" lvl="1" indent="0">
              <a:buNone/>
            </a:pPr>
            <a:endParaRPr lang="en-US" dirty="0"/>
          </a:p>
          <a:p>
            <a:endParaRPr lang="en-US" dirty="0"/>
          </a:p>
          <a:p>
            <a:endParaRPr lang="en-US" dirty="0"/>
          </a:p>
        </p:txBody>
      </p:sp>
    </p:spTree>
    <p:extLst>
      <p:ext uri="{BB962C8B-B14F-4D97-AF65-F5344CB8AC3E}">
        <p14:creationId xmlns:p14="http://schemas.microsoft.com/office/powerpoint/2010/main" val="176285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018A306-443B-4844-9884-D3E2C3B37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F430D2A-93AA-410C-B1BB-98FEA2990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A0EF52A-1A39-47D8-AA03-47A1C47BE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896DE2E2-8696-47C1-8B42-A04B409BC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AF47317F-C87A-4D9C-A72E-89C67FDA2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43DF317F-1EED-EF47-AD7D-3EABCAD0E503}"/>
              </a:ext>
            </a:extLst>
          </p:cNvPr>
          <p:cNvSpPr>
            <a:spLocks noGrp="1"/>
          </p:cNvSpPr>
          <p:nvPr>
            <p:ph type="title"/>
          </p:nvPr>
        </p:nvSpPr>
        <p:spPr>
          <a:xfrm>
            <a:off x="446533" y="1027034"/>
            <a:ext cx="7166927" cy="3703320"/>
          </a:xfrm>
        </p:spPr>
        <p:txBody>
          <a:bodyPr vert="horz" lIns="91440" tIns="45720" rIns="91440" bIns="45720" rtlCol="0" anchor="b">
            <a:normAutofit/>
          </a:bodyPr>
          <a:lstStyle/>
          <a:p>
            <a:r>
              <a:rPr lang="en-US" sz="4800" dirty="0"/>
              <a:t>data science</a:t>
            </a:r>
            <a:r>
              <a:rPr lang="en-US" sz="4800" dirty="0">
                <a:solidFill>
                  <a:schemeClr val="tx2"/>
                </a:solidFill>
              </a:rPr>
              <a:t> </a:t>
            </a:r>
            <a:r>
              <a:rPr lang="en-US" sz="4800" dirty="0"/>
              <a:t>Flowchart visualizing the detailed process</a:t>
            </a:r>
            <a:endParaRPr lang="en-US" sz="4800" dirty="0">
              <a:solidFill>
                <a:schemeClr val="tx2"/>
              </a:solidFill>
            </a:endParaRPr>
          </a:p>
        </p:txBody>
      </p:sp>
      <p:sp>
        <p:nvSpPr>
          <p:cNvPr id="28" name="Rectangle 27">
            <a:extLst>
              <a:ext uri="{FF2B5EF4-FFF2-40B4-BE49-F238E27FC236}">
                <a16:creationId xmlns:a16="http://schemas.microsoft.com/office/drawing/2014/main" id="{EA343C5F-7AA1-409B-BD18-44E928CE3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031846"/>
            <a:ext cx="7223760" cy="1116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93FF31F9-8C96-4D43-9B36-20F6B6FE6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7694" y="0"/>
            <a:ext cx="430430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3D252CC1-04C4-47A3-AFEA-5022A689C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4640" y="5031846"/>
            <a:ext cx="3546077"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564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61CD5378-7DD8-E248-BF1F-8A9868C365FD}"/>
              </a:ext>
            </a:extLst>
          </p:cNvPr>
          <p:cNvSpPr/>
          <p:nvPr/>
        </p:nvSpPr>
        <p:spPr>
          <a:xfrm>
            <a:off x="578073" y="825464"/>
            <a:ext cx="1158843" cy="81481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10" name="Rounded Rectangle 9">
            <a:extLst>
              <a:ext uri="{FF2B5EF4-FFF2-40B4-BE49-F238E27FC236}">
                <a16:creationId xmlns:a16="http://schemas.microsoft.com/office/drawing/2014/main" id="{BC635291-4BAE-6041-9930-CDC253424E33}"/>
              </a:ext>
            </a:extLst>
          </p:cNvPr>
          <p:cNvSpPr/>
          <p:nvPr/>
        </p:nvSpPr>
        <p:spPr>
          <a:xfrm>
            <a:off x="366824" y="1998018"/>
            <a:ext cx="1581339" cy="81481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understanding</a:t>
            </a:r>
          </a:p>
        </p:txBody>
      </p:sp>
      <p:sp>
        <p:nvSpPr>
          <p:cNvPr id="11" name="Rounded Rectangle 10">
            <a:extLst>
              <a:ext uri="{FF2B5EF4-FFF2-40B4-BE49-F238E27FC236}">
                <a16:creationId xmlns:a16="http://schemas.microsoft.com/office/drawing/2014/main" id="{E821BADE-0841-614C-B221-774A4599687E}"/>
              </a:ext>
            </a:extLst>
          </p:cNvPr>
          <p:cNvSpPr/>
          <p:nvPr/>
        </p:nvSpPr>
        <p:spPr>
          <a:xfrm>
            <a:off x="366824" y="3230359"/>
            <a:ext cx="1581339" cy="81481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Goal</a:t>
            </a:r>
          </a:p>
        </p:txBody>
      </p:sp>
      <p:cxnSp>
        <p:nvCxnSpPr>
          <p:cNvPr id="15" name="Straight Arrow Connector 14">
            <a:extLst>
              <a:ext uri="{FF2B5EF4-FFF2-40B4-BE49-F238E27FC236}">
                <a16:creationId xmlns:a16="http://schemas.microsoft.com/office/drawing/2014/main" id="{B2E9954B-6C15-AC45-9771-7D6BAFFF7571}"/>
              </a:ext>
            </a:extLst>
          </p:cNvPr>
          <p:cNvCxnSpPr>
            <a:stCxn id="9" idx="4"/>
          </p:cNvCxnSpPr>
          <p:nvPr/>
        </p:nvCxnSpPr>
        <p:spPr>
          <a:xfrm flipH="1">
            <a:off x="1157494" y="1640276"/>
            <a:ext cx="1" cy="36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113AFF7-5F5B-A648-B59B-4D6442E778E0}"/>
              </a:ext>
            </a:extLst>
          </p:cNvPr>
          <p:cNvCxnSpPr>
            <a:stCxn id="10" idx="2"/>
            <a:endCxn id="11" idx="0"/>
          </p:cNvCxnSpPr>
          <p:nvPr/>
        </p:nvCxnSpPr>
        <p:spPr>
          <a:xfrm>
            <a:off x="1157494" y="2812830"/>
            <a:ext cx="0" cy="41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88C98DD5-2666-354D-B0F7-895A1419BFCE}"/>
              </a:ext>
            </a:extLst>
          </p:cNvPr>
          <p:cNvSpPr/>
          <p:nvPr/>
        </p:nvSpPr>
        <p:spPr>
          <a:xfrm>
            <a:off x="2527586" y="825464"/>
            <a:ext cx="1573794" cy="8148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Wrangling, exploration and cleaning</a:t>
            </a:r>
          </a:p>
        </p:txBody>
      </p:sp>
      <p:sp>
        <p:nvSpPr>
          <p:cNvPr id="21" name="Rounded Rectangle 20">
            <a:extLst>
              <a:ext uri="{FF2B5EF4-FFF2-40B4-BE49-F238E27FC236}">
                <a16:creationId xmlns:a16="http://schemas.microsoft.com/office/drawing/2014/main" id="{A7FB5554-1230-1E4E-8F63-37AB6CCFF2F1}"/>
              </a:ext>
            </a:extLst>
          </p:cNvPr>
          <p:cNvSpPr/>
          <p:nvPr/>
        </p:nvSpPr>
        <p:spPr>
          <a:xfrm>
            <a:off x="2534681" y="1998018"/>
            <a:ext cx="1573794" cy="8148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Visualizing and find insights</a:t>
            </a:r>
          </a:p>
        </p:txBody>
      </p:sp>
      <p:sp>
        <p:nvSpPr>
          <p:cNvPr id="22" name="Rounded Rectangle 21">
            <a:extLst>
              <a:ext uri="{FF2B5EF4-FFF2-40B4-BE49-F238E27FC236}">
                <a16:creationId xmlns:a16="http://schemas.microsoft.com/office/drawing/2014/main" id="{74DB83BB-1BBD-144C-9A33-CEF89FC23C02}"/>
              </a:ext>
            </a:extLst>
          </p:cNvPr>
          <p:cNvSpPr/>
          <p:nvPr/>
        </p:nvSpPr>
        <p:spPr>
          <a:xfrm>
            <a:off x="2527584" y="3230359"/>
            <a:ext cx="1573794" cy="8148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Produce a preliminary report of data</a:t>
            </a:r>
          </a:p>
        </p:txBody>
      </p:sp>
      <p:sp>
        <p:nvSpPr>
          <p:cNvPr id="23" name="Rounded Rectangle 22">
            <a:extLst>
              <a:ext uri="{FF2B5EF4-FFF2-40B4-BE49-F238E27FC236}">
                <a16:creationId xmlns:a16="http://schemas.microsoft.com/office/drawing/2014/main" id="{632EC753-F836-2347-BEA8-DDB40ABF4B62}"/>
              </a:ext>
            </a:extLst>
          </p:cNvPr>
          <p:cNvSpPr/>
          <p:nvPr/>
        </p:nvSpPr>
        <p:spPr>
          <a:xfrm>
            <a:off x="2313049" y="4318411"/>
            <a:ext cx="1990164" cy="97644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necessary questions or points of interest</a:t>
            </a:r>
          </a:p>
        </p:txBody>
      </p:sp>
      <p:cxnSp>
        <p:nvCxnSpPr>
          <p:cNvPr id="29" name="Elbow Connector 28">
            <a:extLst>
              <a:ext uri="{FF2B5EF4-FFF2-40B4-BE49-F238E27FC236}">
                <a16:creationId xmlns:a16="http://schemas.microsoft.com/office/drawing/2014/main" id="{C33E43E7-26B0-B14C-8D30-3D25C9E0657C}"/>
              </a:ext>
            </a:extLst>
          </p:cNvPr>
          <p:cNvCxnSpPr>
            <a:cxnSpLocks/>
            <a:stCxn id="11" idx="3"/>
            <a:endCxn id="19" idx="0"/>
          </p:cNvCxnSpPr>
          <p:nvPr/>
        </p:nvCxnSpPr>
        <p:spPr>
          <a:xfrm flipV="1">
            <a:off x="1948163" y="825464"/>
            <a:ext cx="1366320" cy="2812301"/>
          </a:xfrm>
          <a:prstGeom prst="bentConnector4">
            <a:avLst>
              <a:gd name="adj1" fmla="val 21204"/>
              <a:gd name="adj2" fmla="val 1081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CDC03D-F525-194F-9842-DD8D54189031}"/>
              </a:ext>
            </a:extLst>
          </p:cNvPr>
          <p:cNvCxnSpPr>
            <a:stCxn id="19" idx="2"/>
            <a:endCxn id="21" idx="0"/>
          </p:cNvCxnSpPr>
          <p:nvPr/>
        </p:nvCxnSpPr>
        <p:spPr>
          <a:xfrm>
            <a:off x="3314483" y="1640276"/>
            <a:ext cx="7095" cy="357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494DBE2A-DAFE-4C4D-873C-C1C30BAC73BC}"/>
              </a:ext>
            </a:extLst>
          </p:cNvPr>
          <p:cNvCxnSpPr>
            <a:stCxn id="21" idx="2"/>
            <a:endCxn id="22" idx="0"/>
          </p:cNvCxnSpPr>
          <p:nvPr/>
        </p:nvCxnSpPr>
        <p:spPr>
          <a:xfrm rot="5400000">
            <a:off x="3109266" y="3018046"/>
            <a:ext cx="417529" cy="70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47EBBF6-A4CD-0443-BD11-44415A4F0349}"/>
              </a:ext>
            </a:extLst>
          </p:cNvPr>
          <p:cNvCxnSpPr>
            <a:stCxn id="22" idx="2"/>
            <a:endCxn id="23" idx="0"/>
          </p:cNvCxnSpPr>
          <p:nvPr/>
        </p:nvCxnSpPr>
        <p:spPr>
          <a:xfrm rot="5400000">
            <a:off x="3174686" y="4178616"/>
            <a:ext cx="27324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a:extLst>
              <a:ext uri="{FF2B5EF4-FFF2-40B4-BE49-F238E27FC236}">
                <a16:creationId xmlns:a16="http://schemas.microsoft.com/office/drawing/2014/main" id="{75D63EC3-165B-604F-B309-3E15A1118295}"/>
              </a:ext>
            </a:extLst>
          </p:cNvPr>
          <p:cNvSpPr/>
          <p:nvPr/>
        </p:nvSpPr>
        <p:spPr>
          <a:xfrm>
            <a:off x="4694993" y="857552"/>
            <a:ext cx="1573794" cy="81481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p>
        </p:txBody>
      </p:sp>
      <p:sp>
        <p:nvSpPr>
          <p:cNvPr id="44" name="Rounded Rectangle 43">
            <a:extLst>
              <a:ext uri="{FF2B5EF4-FFF2-40B4-BE49-F238E27FC236}">
                <a16:creationId xmlns:a16="http://schemas.microsoft.com/office/drawing/2014/main" id="{D2E9174B-57C7-4441-9BE5-4689BB2E4668}"/>
              </a:ext>
            </a:extLst>
          </p:cNvPr>
          <p:cNvSpPr/>
          <p:nvPr/>
        </p:nvSpPr>
        <p:spPr>
          <a:xfrm>
            <a:off x="4697556" y="1999555"/>
            <a:ext cx="1573794" cy="81481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Parameter Tuning</a:t>
            </a:r>
          </a:p>
        </p:txBody>
      </p:sp>
      <p:sp>
        <p:nvSpPr>
          <p:cNvPr id="45" name="Rounded Rectangle 44">
            <a:extLst>
              <a:ext uri="{FF2B5EF4-FFF2-40B4-BE49-F238E27FC236}">
                <a16:creationId xmlns:a16="http://schemas.microsoft.com/office/drawing/2014/main" id="{2EC621EA-0D35-3944-A81B-A94607C9A80A}"/>
              </a:ext>
            </a:extLst>
          </p:cNvPr>
          <p:cNvSpPr/>
          <p:nvPr/>
        </p:nvSpPr>
        <p:spPr>
          <a:xfrm>
            <a:off x="4694993" y="4246807"/>
            <a:ext cx="1573794" cy="81481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the model</a:t>
            </a:r>
          </a:p>
        </p:txBody>
      </p:sp>
      <p:sp>
        <p:nvSpPr>
          <p:cNvPr id="46" name="Rounded Rectangle 45">
            <a:extLst>
              <a:ext uri="{FF2B5EF4-FFF2-40B4-BE49-F238E27FC236}">
                <a16:creationId xmlns:a16="http://schemas.microsoft.com/office/drawing/2014/main" id="{35FF1815-FF96-934B-A6E4-61B3491CE7E1}"/>
              </a:ext>
            </a:extLst>
          </p:cNvPr>
          <p:cNvSpPr/>
          <p:nvPr/>
        </p:nvSpPr>
        <p:spPr>
          <a:xfrm>
            <a:off x="4694993" y="3107421"/>
            <a:ext cx="1573794" cy="81481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Training</a:t>
            </a:r>
          </a:p>
        </p:txBody>
      </p:sp>
      <p:sp>
        <p:nvSpPr>
          <p:cNvPr id="47" name="Decision 46">
            <a:extLst>
              <a:ext uri="{FF2B5EF4-FFF2-40B4-BE49-F238E27FC236}">
                <a16:creationId xmlns:a16="http://schemas.microsoft.com/office/drawing/2014/main" id="{08C61BC0-2E94-9D49-AADE-96BA78BD950B}"/>
              </a:ext>
            </a:extLst>
          </p:cNvPr>
          <p:cNvSpPr/>
          <p:nvPr/>
        </p:nvSpPr>
        <p:spPr>
          <a:xfrm>
            <a:off x="6602560" y="1288781"/>
            <a:ext cx="2783387" cy="141523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the model satisfy requirement </a:t>
            </a:r>
          </a:p>
        </p:txBody>
      </p:sp>
      <p:cxnSp>
        <p:nvCxnSpPr>
          <p:cNvPr id="49" name="Elbow Connector 48">
            <a:extLst>
              <a:ext uri="{FF2B5EF4-FFF2-40B4-BE49-F238E27FC236}">
                <a16:creationId xmlns:a16="http://schemas.microsoft.com/office/drawing/2014/main" id="{1421519B-D12A-E141-846E-F367409CE7A9}"/>
              </a:ext>
            </a:extLst>
          </p:cNvPr>
          <p:cNvCxnSpPr>
            <a:stCxn id="23" idx="2"/>
            <a:endCxn id="43" idx="0"/>
          </p:cNvCxnSpPr>
          <p:nvPr/>
        </p:nvCxnSpPr>
        <p:spPr>
          <a:xfrm rot="5400000" flipH="1" flipV="1">
            <a:off x="2176357" y="1989325"/>
            <a:ext cx="4437306" cy="2173759"/>
          </a:xfrm>
          <a:prstGeom prst="bentConnector5">
            <a:avLst>
              <a:gd name="adj1" fmla="val -5152"/>
              <a:gd name="adj2" fmla="val 54789"/>
              <a:gd name="adj3" fmla="val 1051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FA26DD5-BB0D-9D4E-A55C-3092FAAE1A64}"/>
              </a:ext>
            </a:extLst>
          </p:cNvPr>
          <p:cNvCxnSpPr>
            <a:stCxn id="43" idx="2"/>
            <a:endCxn id="44" idx="0"/>
          </p:cNvCxnSpPr>
          <p:nvPr/>
        </p:nvCxnSpPr>
        <p:spPr>
          <a:xfrm>
            <a:off x="5481890" y="1672364"/>
            <a:ext cx="2563" cy="327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C86B6DF-C80B-9A48-9BA5-C1DF070614FE}"/>
              </a:ext>
            </a:extLst>
          </p:cNvPr>
          <p:cNvCxnSpPr>
            <a:stCxn id="44" idx="2"/>
            <a:endCxn id="46" idx="0"/>
          </p:cNvCxnSpPr>
          <p:nvPr/>
        </p:nvCxnSpPr>
        <p:spPr>
          <a:xfrm flipH="1">
            <a:off x="5481890" y="2814367"/>
            <a:ext cx="2563" cy="293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D2B85B7-5603-E84B-BD9D-D6B178117613}"/>
              </a:ext>
            </a:extLst>
          </p:cNvPr>
          <p:cNvCxnSpPr>
            <a:stCxn id="46" idx="2"/>
            <a:endCxn id="45" idx="0"/>
          </p:cNvCxnSpPr>
          <p:nvPr/>
        </p:nvCxnSpPr>
        <p:spPr>
          <a:xfrm>
            <a:off x="5481890" y="3922233"/>
            <a:ext cx="0" cy="324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DFDE3B40-34ED-234B-AB27-6FA3769E0477}"/>
              </a:ext>
            </a:extLst>
          </p:cNvPr>
          <p:cNvSpPr/>
          <p:nvPr/>
        </p:nvSpPr>
        <p:spPr>
          <a:xfrm>
            <a:off x="4681545" y="5294858"/>
            <a:ext cx="1573794" cy="81481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 measure</a:t>
            </a:r>
          </a:p>
        </p:txBody>
      </p:sp>
      <p:cxnSp>
        <p:nvCxnSpPr>
          <p:cNvPr id="58" name="Elbow Connector 57">
            <a:extLst>
              <a:ext uri="{FF2B5EF4-FFF2-40B4-BE49-F238E27FC236}">
                <a16:creationId xmlns:a16="http://schemas.microsoft.com/office/drawing/2014/main" id="{60FD8B4C-4787-B144-9482-80252BEC245A}"/>
              </a:ext>
            </a:extLst>
          </p:cNvPr>
          <p:cNvCxnSpPr>
            <a:stCxn id="56" idx="2"/>
            <a:endCxn id="47" idx="1"/>
          </p:cNvCxnSpPr>
          <p:nvPr/>
        </p:nvCxnSpPr>
        <p:spPr>
          <a:xfrm rot="5400000" flipH="1" flipV="1">
            <a:off x="3978864" y="3485974"/>
            <a:ext cx="4113274" cy="1134118"/>
          </a:xfrm>
          <a:prstGeom prst="bentConnector4">
            <a:avLst>
              <a:gd name="adj1" fmla="val -5558"/>
              <a:gd name="adj2" fmla="val 846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8A9CF2F4-E780-4B4F-80A6-4439EF0EFE8E}"/>
              </a:ext>
            </a:extLst>
          </p:cNvPr>
          <p:cNvCxnSpPr>
            <a:stCxn id="47" idx="0"/>
            <a:endCxn id="43" idx="3"/>
          </p:cNvCxnSpPr>
          <p:nvPr/>
        </p:nvCxnSpPr>
        <p:spPr>
          <a:xfrm rot="16200000" flipV="1">
            <a:off x="7119610" y="414136"/>
            <a:ext cx="23823" cy="17254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8EE916E-9E8E-F34B-8094-22F3C74F84DC}"/>
              </a:ext>
            </a:extLst>
          </p:cNvPr>
          <p:cNvSpPr txBox="1"/>
          <p:nvPr/>
        </p:nvSpPr>
        <p:spPr>
          <a:xfrm>
            <a:off x="7019365" y="927847"/>
            <a:ext cx="490840" cy="369332"/>
          </a:xfrm>
          <a:prstGeom prst="rect">
            <a:avLst/>
          </a:prstGeom>
          <a:noFill/>
        </p:spPr>
        <p:txBody>
          <a:bodyPr wrap="none" rtlCol="0">
            <a:spAutoFit/>
          </a:bodyPr>
          <a:lstStyle/>
          <a:p>
            <a:r>
              <a:rPr lang="en-US" dirty="0"/>
              <a:t>No</a:t>
            </a:r>
          </a:p>
        </p:txBody>
      </p:sp>
      <p:sp>
        <p:nvSpPr>
          <p:cNvPr id="66" name="Rounded Rectangle 65">
            <a:extLst>
              <a:ext uri="{FF2B5EF4-FFF2-40B4-BE49-F238E27FC236}">
                <a16:creationId xmlns:a16="http://schemas.microsoft.com/office/drawing/2014/main" id="{A52DB9BB-87E4-DB4A-A0AB-A03844A1BCB6}"/>
              </a:ext>
            </a:extLst>
          </p:cNvPr>
          <p:cNvSpPr/>
          <p:nvPr/>
        </p:nvSpPr>
        <p:spPr>
          <a:xfrm>
            <a:off x="7206075" y="2942514"/>
            <a:ext cx="1573794" cy="81481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Unit Test and </a:t>
            </a:r>
            <a:r>
              <a:rPr lang="en-US" dirty="0" err="1"/>
              <a:t>refatoring</a:t>
            </a:r>
            <a:endParaRPr lang="en-US" dirty="0"/>
          </a:p>
        </p:txBody>
      </p:sp>
      <p:sp>
        <p:nvSpPr>
          <p:cNvPr id="67" name="Rounded Rectangle 66">
            <a:extLst>
              <a:ext uri="{FF2B5EF4-FFF2-40B4-BE49-F238E27FC236}">
                <a16:creationId xmlns:a16="http://schemas.microsoft.com/office/drawing/2014/main" id="{75CF4D35-8787-1840-93D8-771EB93C179F}"/>
              </a:ext>
            </a:extLst>
          </p:cNvPr>
          <p:cNvSpPr/>
          <p:nvPr/>
        </p:nvSpPr>
        <p:spPr>
          <a:xfrm>
            <a:off x="7208638" y="4084517"/>
            <a:ext cx="1573794" cy="81481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 results and document. </a:t>
            </a:r>
          </a:p>
        </p:txBody>
      </p:sp>
      <p:sp>
        <p:nvSpPr>
          <p:cNvPr id="68" name="Rounded Rectangle 67">
            <a:extLst>
              <a:ext uri="{FF2B5EF4-FFF2-40B4-BE49-F238E27FC236}">
                <a16:creationId xmlns:a16="http://schemas.microsoft.com/office/drawing/2014/main" id="{0992E905-F48C-DF40-8A80-C6C29AD5BADA}"/>
              </a:ext>
            </a:extLst>
          </p:cNvPr>
          <p:cNvSpPr/>
          <p:nvPr/>
        </p:nvSpPr>
        <p:spPr>
          <a:xfrm>
            <a:off x="7206075" y="5192383"/>
            <a:ext cx="1573794" cy="81481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Feedback and reporting</a:t>
            </a:r>
          </a:p>
        </p:txBody>
      </p:sp>
      <p:sp>
        <p:nvSpPr>
          <p:cNvPr id="69" name="Rounded Rectangle 68">
            <a:extLst>
              <a:ext uri="{FF2B5EF4-FFF2-40B4-BE49-F238E27FC236}">
                <a16:creationId xmlns:a16="http://schemas.microsoft.com/office/drawing/2014/main" id="{E256B0A9-4BCE-BF4D-A3B7-FAE6A788BF40}"/>
              </a:ext>
            </a:extLst>
          </p:cNvPr>
          <p:cNvSpPr/>
          <p:nvPr/>
        </p:nvSpPr>
        <p:spPr>
          <a:xfrm>
            <a:off x="9901569" y="888841"/>
            <a:ext cx="1573794" cy="8148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Model</a:t>
            </a:r>
          </a:p>
        </p:txBody>
      </p:sp>
      <p:sp>
        <p:nvSpPr>
          <p:cNvPr id="70" name="Rounded Rectangle 69">
            <a:extLst>
              <a:ext uri="{FF2B5EF4-FFF2-40B4-BE49-F238E27FC236}">
                <a16:creationId xmlns:a16="http://schemas.microsoft.com/office/drawing/2014/main" id="{974BE824-1124-5A43-A9ED-E87111BAF59D}"/>
              </a:ext>
            </a:extLst>
          </p:cNvPr>
          <p:cNvSpPr/>
          <p:nvPr/>
        </p:nvSpPr>
        <p:spPr>
          <a:xfrm>
            <a:off x="9901569" y="2027911"/>
            <a:ext cx="1573794" cy="8148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 analyze, manage</a:t>
            </a:r>
          </a:p>
        </p:txBody>
      </p:sp>
      <p:sp>
        <p:nvSpPr>
          <p:cNvPr id="71" name="Decision 70">
            <a:extLst>
              <a:ext uri="{FF2B5EF4-FFF2-40B4-BE49-F238E27FC236}">
                <a16:creationId xmlns:a16="http://schemas.microsoft.com/office/drawing/2014/main" id="{E5701C7B-B750-7B42-97E9-5691B97A57BC}"/>
              </a:ext>
            </a:extLst>
          </p:cNvPr>
          <p:cNvSpPr/>
          <p:nvPr/>
        </p:nvSpPr>
        <p:spPr>
          <a:xfrm>
            <a:off x="9462711" y="3238983"/>
            <a:ext cx="2414461" cy="141523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Was the goal achieve or change?</a:t>
            </a:r>
          </a:p>
        </p:txBody>
      </p:sp>
      <p:cxnSp>
        <p:nvCxnSpPr>
          <p:cNvPr id="73" name="Straight Arrow Connector 72">
            <a:extLst>
              <a:ext uri="{FF2B5EF4-FFF2-40B4-BE49-F238E27FC236}">
                <a16:creationId xmlns:a16="http://schemas.microsoft.com/office/drawing/2014/main" id="{8E4BB00D-B695-4941-835E-8E382B72494D}"/>
              </a:ext>
            </a:extLst>
          </p:cNvPr>
          <p:cNvCxnSpPr>
            <a:stCxn id="47" idx="2"/>
            <a:endCxn id="66" idx="0"/>
          </p:cNvCxnSpPr>
          <p:nvPr/>
        </p:nvCxnSpPr>
        <p:spPr>
          <a:xfrm flipH="1">
            <a:off x="7992972" y="2704011"/>
            <a:ext cx="1282" cy="238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665AB1D-5D57-8541-9684-10E3A1D56FAA}"/>
              </a:ext>
            </a:extLst>
          </p:cNvPr>
          <p:cNvCxnSpPr>
            <a:stCxn id="66" idx="2"/>
            <a:endCxn id="67" idx="0"/>
          </p:cNvCxnSpPr>
          <p:nvPr/>
        </p:nvCxnSpPr>
        <p:spPr>
          <a:xfrm>
            <a:off x="7992972" y="3757326"/>
            <a:ext cx="2563" cy="327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B2C132B-63BA-BD45-A98D-6F50F8D99EEB}"/>
              </a:ext>
            </a:extLst>
          </p:cNvPr>
          <p:cNvCxnSpPr>
            <a:stCxn id="67" idx="2"/>
            <a:endCxn id="68" idx="0"/>
          </p:cNvCxnSpPr>
          <p:nvPr/>
        </p:nvCxnSpPr>
        <p:spPr>
          <a:xfrm flipH="1">
            <a:off x="7992972" y="4899329"/>
            <a:ext cx="2563" cy="293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F62321F-81FB-2B46-8A96-A9531A1C6F13}"/>
              </a:ext>
            </a:extLst>
          </p:cNvPr>
          <p:cNvCxnSpPr>
            <a:stCxn id="68" idx="2"/>
            <a:endCxn id="69" idx="0"/>
          </p:cNvCxnSpPr>
          <p:nvPr/>
        </p:nvCxnSpPr>
        <p:spPr>
          <a:xfrm rot="5400000" flipH="1" flipV="1">
            <a:off x="6781542" y="2100271"/>
            <a:ext cx="5118354" cy="2695494"/>
          </a:xfrm>
          <a:prstGeom prst="bentConnector5">
            <a:avLst>
              <a:gd name="adj1" fmla="val -4466"/>
              <a:gd name="adj2" fmla="val 50000"/>
              <a:gd name="adj3" fmla="val 1044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040A487-19DC-6446-8A07-0F6C22AE395F}"/>
              </a:ext>
            </a:extLst>
          </p:cNvPr>
          <p:cNvCxnSpPr>
            <a:stCxn id="69" idx="2"/>
            <a:endCxn id="70" idx="0"/>
          </p:cNvCxnSpPr>
          <p:nvPr/>
        </p:nvCxnSpPr>
        <p:spPr>
          <a:xfrm>
            <a:off x="10688466" y="1703653"/>
            <a:ext cx="0" cy="324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FA5F97E-1BBB-9A43-A1BE-B7C0388F2C7B}"/>
              </a:ext>
            </a:extLst>
          </p:cNvPr>
          <p:cNvCxnSpPr>
            <a:cxnSpLocks/>
            <a:stCxn id="70" idx="2"/>
            <a:endCxn id="71" idx="0"/>
          </p:cNvCxnSpPr>
          <p:nvPr/>
        </p:nvCxnSpPr>
        <p:spPr>
          <a:xfrm flipH="1">
            <a:off x="10669942" y="2842723"/>
            <a:ext cx="18524" cy="396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9EC9782-E9A9-E241-A78E-0708A9F6A662}"/>
              </a:ext>
            </a:extLst>
          </p:cNvPr>
          <p:cNvSpPr txBox="1"/>
          <p:nvPr/>
        </p:nvSpPr>
        <p:spPr>
          <a:xfrm>
            <a:off x="8171767" y="2604927"/>
            <a:ext cx="492892" cy="369332"/>
          </a:xfrm>
          <a:prstGeom prst="rect">
            <a:avLst/>
          </a:prstGeom>
          <a:noFill/>
        </p:spPr>
        <p:txBody>
          <a:bodyPr wrap="none" rtlCol="0">
            <a:spAutoFit/>
          </a:bodyPr>
          <a:lstStyle/>
          <a:p>
            <a:r>
              <a:rPr lang="en-US" dirty="0"/>
              <a:t>Yes</a:t>
            </a:r>
          </a:p>
        </p:txBody>
      </p:sp>
      <p:cxnSp>
        <p:nvCxnSpPr>
          <p:cNvPr id="98" name="Elbow Connector 97">
            <a:extLst>
              <a:ext uri="{FF2B5EF4-FFF2-40B4-BE49-F238E27FC236}">
                <a16:creationId xmlns:a16="http://schemas.microsoft.com/office/drawing/2014/main" id="{1AB65540-F1F8-0941-A396-32EC7186658F}"/>
              </a:ext>
            </a:extLst>
          </p:cNvPr>
          <p:cNvCxnSpPr>
            <a:cxnSpLocks/>
            <a:stCxn id="71" idx="3"/>
          </p:cNvCxnSpPr>
          <p:nvPr/>
        </p:nvCxnSpPr>
        <p:spPr>
          <a:xfrm flipH="1">
            <a:off x="1226902" y="3946598"/>
            <a:ext cx="10650270" cy="126851"/>
          </a:xfrm>
          <a:prstGeom prst="bentConnector5">
            <a:avLst>
              <a:gd name="adj1" fmla="val -2146"/>
              <a:gd name="adj2" fmla="val 2041926"/>
              <a:gd name="adj3" fmla="val 9997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554EE65B-3BD4-F343-9DDF-A19E5491A6B7}"/>
              </a:ext>
            </a:extLst>
          </p:cNvPr>
          <p:cNvSpPr txBox="1"/>
          <p:nvPr/>
        </p:nvSpPr>
        <p:spPr>
          <a:xfrm>
            <a:off x="11701160" y="3375630"/>
            <a:ext cx="490840" cy="369332"/>
          </a:xfrm>
          <a:prstGeom prst="rect">
            <a:avLst/>
          </a:prstGeom>
          <a:noFill/>
        </p:spPr>
        <p:txBody>
          <a:bodyPr wrap="none" rtlCol="0">
            <a:spAutoFit/>
          </a:bodyPr>
          <a:lstStyle/>
          <a:p>
            <a:r>
              <a:rPr lang="en-US" dirty="0"/>
              <a:t>No</a:t>
            </a:r>
          </a:p>
        </p:txBody>
      </p:sp>
      <p:sp>
        <p:nvSpPr>
          <p:cNvPr id="105" name="TextBox 104">
            <a:extLst>
              <a:ext uri="{FF2B5EF4-FFF2-40B4-BE49-F238E27FC236}">
                <a16:creationId xmlns:a16="http://schemas.microsoft.com/office/drawing/2014/main" id="{E155A54D-57E7-624E-A8B6-4600654D8549}"/>
              </a:ext>
            </a:extLst>
          </p:cNvPr>
          <p:cNvSpPr txBox="1"/>
          <p:nvPr/>
        </p:nvSpPr>
        <p:spPr>
          <a:xfrm>
            <a:off x="10091222" y="4622904"/>
            <a:ext cx="492892" cy="369332"/>
          </a:xfrm>
          <a:prstGeom prst="rect">
            <a:avLst/>
          </a:prstGeom>
          <a:noFill/>
        </p:spPr>
        <p:txBody>
          <a:bodyPr wrap="none" rtlCol="0">
            <a:spAutoFit/>
          </a:bodyPr>
          <a:lstStyle/>
          <a:p>
            <a:r>
              <a:rPr lang="en-US" dirty="0"/>
              <a:t>Yes</a:t>
            </a:r>
          </a:p>
        </p:txBody>
      </p:sp>
      <p:cxnSp>
        <p:nvCxnSpPr>
          <p:cNvPr id="106" name="Straight Arrow Connector 105">
            <a:extLst>
              <a:ext uri="{FF2B5EF4-FFF2-40B4-BE49-F238E27FC236}">
                <a16:creationId xmlns:a16="http://schemas.microsoft.com/office/drawing/2014/main" id="{7C5087AD-D875-2442-A470-620637A6B6F7}"/>
              </a:ext>
            </a:extLst>
          </p:cNvPr>
          <p:cNvCxnSpPr/>
          <p:nvPr/>
        </p:nvCxnSpPr>
        <p:spPr>
          <a:xfrm flipH="1">
            <a:off x="10650277" y="4665359"/>
            <a:ext cx="1282" cy="396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D87D24A5-24E0-0345-9A35-2DAC0FEE2532}"/>
              </a:ext>
            </a:extLst>
          </p:cNvPr>
          <p:cNvSpPr/>
          <p:nvPr/>
        </p:nvSpPr>
        <p:spPr>
          <a:xfrm>
            <a:off x="9901569" y="5071452"/>
            <a:ext cx="1573794" cy="814812"/>
          </a:xfrm>
          <a:prstGeom prst="roundRect">
            <a:avLst/>
          </a:prstGeom>
          <a:solidFill>
            <a:srgbClr val="A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Maintain</a:t>
            </a:r>
          </a:p>
        </p:txBody>
      </p:sp>
    </p:spTree>
    <p:extLst>
      <p:ext uri="{BB962C8B-B14F-4D97-AF65-F5344CB8AC3E}">
        <p14:creationId xmlns:p14="http://schemas.microsoft.com/office/powerpoint/2010/main" val="2522696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rgbClr val="BBB83F"/>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27120" y="4319752"/>
            <a:ext cx="10947620" cy="1155959"/>
          </a:xfrm>
        </p:spPr>
        <p:txBody>
          <a:bodyPr vert="horz" lIns="91440" tIns="45720" rIns="91440" bIns="45720" rtlCol="0" anchor="b">
            <a:normAutofit/>
          </a:bodyPr>
          <a:lstStyle/>
          <a:p>
            <a:pPr lvl="0"/>
            <a:r>
              <a:rPr lang="en-US" sz="3600" dirty="0">
                <a:solidFill>
                  <a:srgbClr val="FFFFFF"/>
                </a:solidFill>
              </a:rPr>
              <a:t>Initial insights of the data</a:t>
            </a:r>
          </a:p>
        </p:txBody>
      </p:sp>
      <p:pic>
        <p:nvPicPr>
          <p:cNvPr id="36" name="Picture 12">
            <a:extLst>
              <a:ext uri="{FF2B5EF4-FFF2-40B4-BE49-F238E27FC236}">
                <a16:creationId xmlns:a16="http://schemas.microsoft.com/office/drawing/2014/main" id="{E9C157C6-8A0C-49E6-A78F-FAE9943824E9}"/>
              </a:ext>
            </a:extLst>
          </p:cNvPr>
          <p:cNvPicPr>
            <a:picLocks noChangeAspect="1"/>
          </p:cNvPicPr>
          <p:nvPr/>
        </p:nvPicPr>
        <p:blipFill rotWithShape="1">
          <a:blip r:embed="rId2"/>
          <a:srcRect t="3850" r="-1" b="48956"/>
          <a:stretch/>
        </p:blipFill>
        <p:spPr>
          <a:xfrm>
            <a:off x="446532" y="599725"/>
            <a:ext cx="11292143" cy="3557252"/>
          </a:xfrm>
          <a:prstGeom prst="rect">
            <a:avLst/>
          </a:prstGeom>
        </p:spPr>
      </p:pic>
    </p:spTree>
    <p:extLst>
      <p:ext uri="{BB962C8B-B14F-4D97-AF65-F5344CB8AC3E}">
        <p14:creationId xmlns:p14="http://schemas.microsoft.com/office/powerpoint/2010/main" val="3292231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33AA3C-5BCC-E349-82E8-C4C3F68C276C}"/>
              </a:ext>
            </a:extLst>
          </p:cNvPr>
          <p:cNvSpPr>
            <a:spLocks noGrp="1"/>
          </p:cNvSpPr>
          <p:nvPr>
            <p:ph type="title"/>
          </p:nvPr>
        </p:nvSpPr>
        <p:spPr>
          <a:xfrm>
            <a:off x="8369643" y="1037967"/>
            <a:ext cx="3054091" cy="4709131"/>
          </a:xfrm>
        </p:spPr>
        <p:txBody>
          <a:bodyPr anchor="ctr">
            <a:normAutofit/>
          </a:bodyPr>
          <a:lstStyle/>
          <a:p>
            <a:r>
              <a:rPr lang="en-US" dirty="0">
                <a:solidFill>
                  <a:srgbClr val="FFFEFF"/>
                </a:solidFill>
              </a:rPr>
              <a:t>Correlation</a:t>
            </a:r>
          </a:p>
        </p:txBody>
      </p:sp>
      <p:graphicFrame>
        <p:nvGraphicFramePr>
          <p:cNvPr id="7" name="Content Placeholder 3">
            <a:extLst>
              <a:ext uri="{FF2B5EF4-FFF2-40B4-BE49-F238E27FC236}">
                <a16:creationId xmlns:a16="http://schemas.microsoft.com/office/drawing/2014/main" id="{CA5CFF6E-7E7C-4447-A5C8-403ADC020607}"/>
              </a:ext>
            </a:extLst>
          </p:cNvPr>
          <p:cNvGraphicFramePr>
            <a:graphicFrameLocks noGrp="1"/>
          </p:cNvGraphicFramePr>
          <p:nvPr>
            <p:ph idx="1"/>
            <p:extLst>
              <p:ext uri="{D42A27DB-BD31-4B8C-83A1-F6EECF244321}">
                <p14:modId xmlns:p14="http://schemas.microsoft.com/office/powerpoint/2010/main" val="280422298"/>
              </p:ext>
            </p:extLst>
          </p:nvPr>
        </p:nvGraphicFramePr>
        <p:xfrm>
          <a:off x="486033" y="1037967"/>
          <a:ext cx="7012370" cy="47091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7342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A6E32EF-B747-4030-94EF-6F934F60A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19080B67-B754-42DD-A48D-9F9825B8B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C27EDFD-C02F-4070-BDA1-2A0746244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4"/>
            <a:ext cx="3705323" cy="57626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1DD786-C354-7149-87B8-E09A0905EEF0}"/>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a:t>INSIGHTS OF THE DATA</a:t>
            </a:r>
            <a:endParaRPr lang="en-US" dirty="0"/>
          </a:p>
        </p:txBody>
      </p:sp>
      <p:sp>
        <p:nvSpPr>
          <p:cNvPr id="23" name="Rectangle 22">
            <a:extLst>
              <a:ext uri="{FF2B5EF4-FFF2-40B4-BE49-F238E27FC236}">
                <a16:creationId xmlns:a16="http://schemas.microsoft.com/office/drawing/2014/main" id="{3ED1230F-A795-4397-9AB6-7FDC98B72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41182216-581B-4394-806B-79D6D406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67168"/>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1678ABD2-2F95-4A50-936B-1A18BD7ED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04C78D19-92E9-4BAF-986C-B007349BE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923"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EF1D81-170C-4CAD-9246-D18D8D450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8BA0DE-AFFA-4F4E-9B58-754314E6D138}"/>
              </a:ext>
            </a:extLst>
          </p:cNvPr>
          <p:cNvSpPr>
            <a:spLocks noGrp="1"/>
          </p:cNvSpPr>
          <p:nvPr>
            <p:ph sz="half" idx="1"/>
          </p:nvPr>
        </p:nvSpPr>
        <p:spPr>
          <a:xfrm>
            <a:off x="4561870" y="3425295"/>
            <a:ext cx="6864154" cy="2800477"/>
          </a:xfrm>
        </p:spPr>
        <p:txBody>
          <a:bodyPr vert="horz" lIns="91440" tIns="45720" rIns="91440" bIns="45720" rtlCol="0" anchor="ctr">
            <a:normAutofit/>
          </a:bodyPr>
          <a:lstStyle/>
          <a:p>
            <a:pPr>
              <a:buClr>
                <a:srgbClr val="F67168"/>
              </a:buClr>
            </a:pPr>
            <a:r>
              <a:rPr lang="en-US" dirty="0"/>
              <a:t>Education</a:t>
            </a:r>
          </a:p>
          <a:p>
            <a:pPr lvl="1">
              <a:buClr>
                <a:srgbClr val="F67168"/>
              </a:buClr>
            </a:pPr>
            <a:r>
              <a:rPr lang="en-US" dirty="0"/>
              <a:t>University group as the higher default count</a:t>
            </a:r>
          </a:p>
          <a:p>
            <a:pPr marL="324000" lvl="1" indent="0">
              <a:buClr>
                <a:srgbClr val="F67168"/>
              </a:buClr>
              <a:buNone/>
            </a:pPr>
            <a:endParaRPr lang="en-US" dirty="0"/>
          </a:p>
          <a:p>
            <a:pPr>
              <a:buClr>
                <a:srgbClr val="F67168"/>
              </a:buClr>
            </a:pPr>
            <a:r>
              <a:rPr lang="en-US" dirty="0"/>
              <a:t>Marital Status</a:t>
            </a:r>
          </a:p>
          <a:p>
            <a:pPr lvl="1">
              <a:buClr>
                <a:srgbClr val="F67168"/>
              </a:buClr>
            </a:pPr>
            <a:r>
              <a:rPr lang="en-US" dirty="0"/>
              <a:t>Marriage and single marital status has almost the same default count </a:t>
            </a:r>
          </a:p>
          <a:p>
            <a:pPr>
              <a:buClr>
                <a:srgbClr val="F67168"/>
              </a:buClr>
            </a:pPr>
            <a:endParaRPr lang="en-US" dirty="0"/>
          </a:p>
        </p:txBody>
      </p:sp>
      <p:pic>
        <p:nvPicPr>
          <p:cNvPr id="10" name="Picture 9" descr="A screenshot of a cell phone&#10;&#10;Description automatically generated">
            <a:extLst>
              <a:ext uri="{FF2B5EF4-FFF2-40B4-BE49-F238E27FC236}">
                <a16:creationId xmlns:a16="http://schemas.microsoft.com/office/drawing/2014/main" id="{A47CCE8E-727E-2946-8707-AE3C8211B227}"/>
              </a:ext>
            </a:extLst>
          </p:cNvPr>
          <p:cNvPicPr>
            <a:picLocks noChangeAspect="1"/>
          </p:cNvPicPr>
          <p:nvPr/>
        </p:nvPicPr>
        <p:blipFill>
          <a:blip r:embed="rId2"/>
          <a:stretch>
            <a:fillRect/>
          </a:stretch>
        </p:blipFill>
        <p:spPr>
          <a:xfrm>
            <a:off x="4692914" y="757462"/>
            <a:ext cx="2991006" cy="2275367"/>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9D330456-C92A-E24B-9E20-751CAD683087}"/>
              </a:ext>
            </a:extLst>
          </p:cNvPr>
          <p:cNvPicPr>
            <a:picLocks noChangeAspect="1"/>
          </p:cNvPicPr>
          <p:nvPr/>
        </p:nvPicPr>
        <p:blipFill>
          <a:blip r:embed="rId3"/>
          <a:stretch>
            <a:fillRect/>
          </a:stretch>
        </p:blipFill>
        <p:spPr>
          <a:xfrm>
            <a:off x="8375087" y="727021"/>
            <a:ext cx="2989178" cy="2273976"/>
          </a:xfrm>
          <a:prstGeom prst="rect">
            <a:avLst/>
          </a:prstGeom>
        </p:spPr>
      </p:pic>
    </p:spTree>
    <p:extLst>
      <p:ext uri="{BB962C8B-B14F-4D97-AF65-F5344CB8AC3E}">
        <p14:creationId xmlns:p14="http://schemas.microsoft.com/office/powerpoint/2010/main" val="1859347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FA6E32EF-B747-4030-94EF-6F934F60A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7" name="Rectangle 31">
            <a:extLst>
              <a:ext uri="{FF2B5EF4-FFF2-40B4-BE49-F238E27FC236}">
                <a16:creationId xmlns:a16="http://schemas.microsoft.com/office/drawing/2014/main" id="{F369FDCD-F584-4986-A2C9-113681584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4E53EF6-D3F7-4F57-935F-D8D7AD462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1DD786-C354-7149-87B8-E09A0905EEF0}"/>
              </a:ext>
            </a:extLst>
          </p:cNvPr>
          <p:cNvSpPr>
            <a:spLocks noGrp="1"/>
          </p:cNvSpPr>
          <p:nvPr>
            <p:ph type="title"/>
          </p:nvPr>
        </p:nvSpPr>
        <p:spPr>
          <a:xfrm>
            <a:off x="4401850" y="702156"/>
            <a:ext cx="7208958" cy="1013800"/>
          </a:xfrm>
        </p:spPr>
        <p:txBody>
          <a:bodyPr vert="horz" lIns="91440" tIns="45720" rIns="91440" bIns="45720" rtlCol="0" anchor="b">
            <a:normAutofit/>
          </a:bodyPr>
          <a:lstStyle/>
          <a:p>
            <a:r>
              <a:rPr lang="en-US" dirty="0"/>
              <a:t>INSIGHTS OF THE DATA</a:t>
            </a:r>
          </a:p>
        </p:txBody>
      </p:sp>
      <p:sp>
        <p:nvSpPr>
          <p:cNvPr id="36" name="Rectangle 35">
            <a:extLst>
              <a:ext uri="{FF2B5EF4-FFF2-40B4-BE49-F238E27FC236}">
                <a16:creationId xmlns:a16="http://schemas.microsoft.com/office/drawing/2014/main" id="{72A0934C-4ECD-4447-AA40-F3384968C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67168"/>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B7D77770-C668-4AE3-B353-154495A63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2"/>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059F4A9-1423-4EA6-AE91-F407A2B3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134" y="3557674"/>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8BA0DE-AFFA-4F4E-9B58-754314E6D138}"/>
              </a:ext>
            </a:extLst>
          </p:cNvPr>
          <p:cNvSpPr>
            <a:spLocks noGrp="1"/>
          </p:cNvSpPr>
          <p:nvPr>
            <p:ph sz="half" idx="1"/>
          </p:nvPr>
        </p:nvSpPr>
        <p:spPr>
          <a:xfrm>
            <a:off x="4401849" y="2180496"/>
            <a:ext cx="7208957" cy="4045683"/>
          </a:xfrm>
        </p:spPr>
        <p:txBody>
          <a:bodyPr vert="horz" lIns="91440" tIns="45720" rIns="91440" bIns="45720" rtlCol="0" anchor="ctr">
            <a:normAutofit/>
          </a:bodyPr>
          <a:lstStyle/>
          <a:p>
            <a:pPr>
              <a:buClr>
                <a:srgbClr val="F67168"/>
              </a:buClr>
            </a:pPr>
            <a:r>
              <a:rPr lang="en-US" dirty="0"/>
              <a:t>Gender</a:t>
            </a:r>
          </a:p>
          <a:p>
            <a:pPr lvl="1">
              <a:buClr>
                <a:srgbClr val="F67168"/>
              </a:buClr>
            </a:pPr>
            <a:r>
              <a:rPr lang="en-US" dirty="0"/>
              <a:t>Females has a higher default count</a:t>
            </a:r>
          </a:p>
          <a:p>
            <a:pPr lvl="1">
              <a:buClr>
                <a:srgbClr val="F67168"/>
              </a:buClr>
            </a:pPr>
            <a:r>
              <a:rPr lang="en-US" dirty="0"/>
              <a:t>Females has a higher not default count</a:t>
            </a:r>
          </a:p>
          <a:p>
            <a:pPr lvl="1">
              <a:buClr>
                <a:srgbClr val="F67168"/>
              </a:buClr>
            </a:pPr>
            <a:r>
              <a:rPr lang="en-US" dirty="0"/>
              <a:t>In general, there are more loans for females</a:t>
            </a:r>
          </a:p>
          <a:p>
            <a:pPr marL="324000" lvl="1" indent="0">
              <a:buClr>
                <a:srgbClr val="F67168"/>
              </a:buClr>
              <a:buNone/>
            </a:pPr>
            <a:endParaRPr lang="en-US" dirty="0"/>
          </a:p>
          <a:p>
            <a:pPr>
              <a:buClr>
                <a:srgbClr val="F67168"/>
              </a:buClr>
            </a:pPr>
            <a:r>
              <a:rPr lang="en-US" dirty="0"/>
              <a:t>Age</a:t>
            </a:r>
          </a:p>
          <a:p>
            <a:pPr lvl="1">
              <a:buClr>
                <a:srgbClr val="F67168"/>
              </a:buClr>
            </a:pPr>
            <a:r>
              <a:rPr lang="en-US" dirty="0"/>
              <a:t>Default count is higher for the group less than 30 years old.</a:t>
            </a:r>
          </a:p>
          <a:p>
            <a:pPr lvl="1">
              <a:buClr>
                <a:srgbClr val="F67168"/>
              </a:buClr>
            </a:pPr>
            <a:r>
              <a:rPr lang="en-US" dirty="0"/>
              <a:t> Default count decreases as age increases</a:t>
            </a:r>
          </a:p>
          <a:p>
            <a:pPr>
              <a:buClr>
                <a:srgbClr val="F67168"/>
              </a:buClr>
            </a:pPr>
            <a:endParaRPr lang="en-US" dirty="0"/>
          </a:p>
        </p:txBody>
      </p:sp>
      <p:pic>
        <p:nvPicPr>
          <p:cNvPr id="7" name="Picture 6" descr="A screenshot of a cell phone&#10;&#10;Description automatically generated">
            <a:extLst>
              <a:ext uri="{FF2B5EF4-FFF2-40B4-BE49-F238E27FC236}">
                <a16:creationId xmlns:a16="http://schemas.microsoft.com/office/drawing/2014/main" id="{AA869552-FE25-404F-97C3-AE4D739FA9EC}"/>
              </a:ext>
            </a:extLst>
          </p:cNvPr>
          <p:cNvPicPr>
            <a:picLocks noChangeAspect="1"/>
          </p:cNvPicPr>
          <p:nvPr/>
        </p:nvPicPr>
        <p:blipFill>
          <a:blip r:embed="rId2"/>
          <a:stretch>
            <a:fillRect/>
          </a:stretch>
        </p:blipFill>
        <p:spPr>
          <a:xfrm>
            <a:off x="666957" y="830135"/>
            <a:ext cx="3292516" cy="2504736"/>
          </a:xfrm>
          <a:prstGeom prst="rect">
            <a:avLst/>
          </a:prstGeom>
        </p:spPr>
      </p:pic>
      <p:pic>
        <p:nvPicPr>
          <p:cNvPr id="12" name="Picture 11" descr="A picture containing pencil&#10;&#10;Description automatically generated">
            <a:extLst>
              <a:ext uri="{FF2B5EF4-FFF2-40B4-BE49-F238E27FC236}">
                <a16:creationId xmlns:a16="http://schemas.microsoft.com/office/drawing/2014/main" id="{5D01CD3D-B1A9-0C47-B480-8611616E348C}"/>
              </a:ext>
            </a:extLst>
          </p:cNvPr>
          <p:cNvPicPr>
            <a:picLocks noChangeAspect="1"/>
          </p:cNvPicPr>
          <p:nvPr/>
        </p:nvPicPr>
        <p:blipFill>
          <a:blip r:embed="rId3"/>
          <a:stretch>
            <a:fillRect/>
          </a:stretch>
        </p:blipFill>
        <p:spPr>
          <a:xfrm>
            <a:off x="666957" y="3682198"/>
            <a:ext cx="3364801" cy="2559726"/>
          </a:xfrm>
          <a:prstGeom prst="rect">
            <a:avLst/>
          </a:prstGeom>
        </p:spPr>
      </p:pic>
    </p:spTree>
    <p:extLst>
      <p:ext uri="{BB962C8B-B14F-4D97-AF65-F5344CB8AC3E}">
        <p14:creationId xmlns:p14="http://schemas.microsoft.com/office/powerpoint/2010/main" val="984358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D7C0-C6E7-0143-AAFF-2F8210DCAFC6}"/>
              </a:ext>
            </a:extLst>
          </p:cNvPr>
          <p:cNvSpPr>
            <a:spLocks noGrp="1"/>
          </p:cNvSpPr>
          <p:nvPr>
            <p:ph type="title"/>
          </p:nvPr>
        </p:nvSpPr>
        <p:spPr/>
        <p:txBody>
          <a:bodyPr/>
          <a:lstStyle/>
          <a:p>
            <a:endParaRPr lang="en-US"/>
          </a:p>
        </p:txBody>
      </p:sp>
      <p:pic>
        <p:nvPicPr>
          <p:cNvPr id="17" name="Picture 16" descr="A screenshot of a cell phone&#10;&#10;Description automatically generated">
            <a:extLst>
              <a:ext uri="{FF2B5EF4-FFF2-40B4-BE49-F238E27FC236}">
                <a16:creationId xmlns:a16="http://schemas.microsoft.com/office/drawing/2014/main" id="{53BE8B2F-372B-A248-9BDC-A3F44947CAC1}"/>
              </a:ext>
            </a:extLst>
          </p:cNvPr>
          <p:cNvPicPr>
            <a:picLocks noChangeAspect="1"/>
          </p:cNvPicPr>
          <p:nvPr/>
        </p:nvPicPr>
        <p:blipFill>
          <a:blip r:embed="rId3"/>
          <a:stretch>
            <a:fillRect/>
          </a:stretch>
        </p:blipFill>
        <p:spPr>
          <a:xfrm>
            <a:off x="173922" y="397542"/>
            <a:ext cx="3982311" cy="3029488"/>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5577B3C5-5128-0940-ACF3-F90DE773D914}"/>
              </a:ext>
            </a:extLst>
          </p:cNvPr>
          <p:cNvPicPr>
            <a:picLocks noChangeAspect="1"/>
          </p:cNvPicPr>
          <p:nvPr/>
        </p:nvPicPr>
        <p:blipFill>
          <a:blip r:embed="rId4"/>
          <a:stretch>
            <a:fillRect/>
          </a:stretch>
        </p:blipFill>
        <p:spPr>
          <a:xfrm>
            <a:off x="4143153" y="397542"/>
            <a:ext cx="3982311" cy="3029488"/>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45072A17-34EF-AA45-A2BE-371B689B8A87}"/>
              </a:ext>
            </a:extLst>
          </p:cNvPr>
          <p:cNvPicPr>
            <a:picLocks noChangeAspect="1"/>
          </p:cNvPicPr>
          <p:nvPr/>
        </p:nvPicPr>
        <p:blipFill>
          <a:blip r:embed="rId5"/>
          <a:stretch>
            <a:fillRect/>
          </a:stretch>
        </p:blipFill>
        <p:spPr>
          <a:xfrm>
            <a:off x="8125464" y="397542"/>
            <a:ext cx="3982311" cy="302948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BFA94D05-2C40-BE40-9076-F6B9395DF2BD}"/>
              </a:ext>
            </a:extLst>
          </p:cNvPr>
          <p:cNvPicPr>
            <a:picLocks noChangeAspect="1"/>
          </p:cNvPicPr>
          <p:nvPr/>
        </p:nvPicPr>
        <p:blipFill>
          <a:blip r:embed="rId6"/>
          <a:stretch>
            <a:fillRect/>
          </a:stretch>
        </p:blipFill>
        <p:spPr>
          <a:xfrm>
            <a:off x="172874" y="3427030"/>
            <a:ext cx="3982311" cy="3029488"/>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46273E86-75BF-B349-8522-0B8725ABFA97}"/>
              </a:ext>
            </a:extLst>
          </p:cNvPr>
          <p:cNvPicPr>
            <a:picLocks noChangeAspect="1"/>
          </p:cNvPicPr>
          <p:nvPr/>
        </p:nvPicPr>
        <p:blipFill>
          <a:blip r:embed="rId7"/>
          <a:stretch>
            <a:fillRect/>
          </a:stretch>
        </p:blipFill>
        <p:spPr>
          <a:xfrm>
            <a:off x="4146897" y="3427030"/>
            <a:ext cx="3982311" cy="3029488"/>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F39018DA-BB0B-CF4D-8F9F-40C84709A5AF}"/>
              </a:ext>
            </a:extLst>
          </p:cNvPr>
          <p:cNvPicPr>
            <a:picLocks noChangeAspect="1"/>
          </p:cNvPicPr>
          <p:nvPr/>
        </p:nvPicPr>
        <p:blipFill>
          <a:blip r:embed="rId8"/>
          <a:stretch>
            <a:fillRect/>
          </a:stretch>
        </p:blipFill>
        <p:spPr>
          <a:xfrm>
            <a:off x="8124762" y="3427030"/>
            <a:ext cx="3982311" cy="3029488"/>
          </a:xfrm>
          <a:prstGeom prst="rect">
            <a:avLst/>
          </a:prstGeom>
        </p:spPr>
      </p:pic>
    </p:spTree>
    <p:extLst>
      <p:ext uri="{BB962C8B-B14F-4D97-AF65-F5344CB8AC3E}">
        <p14:creationId xmlns:p14="http://schemas.microsoft.com/office/powerpoint/2010/main" val="3930564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B4AD01-D78E-42A5-8450-EC4582923F05}"/>
              </a:ext>
            </a:extLst>
          </p:cNvPr>
          <p:cNvPicPr>
            <a:picLocks noChangeAspect="1"/>
          </p:cNvPicPr>
          <p:nvPr/>
        </p:nvPicPr>
        <p:blipFill rotWithShape="1">
          <a:blip r:embed="rId2">
            <a:duotone>
              <a:schemeClr val="bg2">
                <a:shade val="45000"/>
                <a:satMod val="135000"/>
              </a:schemeClr>
              <a:prstClr val="white"/>
            </a:duotone>
            <a:alphaModFix amt="35000"/>
          </a:blip>
          <a:srcRect t="4819" b="20181"/>
          <a:stretch/>
        </p:blipFill>
        <p:spPr>
          <a:xfrm>
            <a:off x="92427" y="314970"/>
            <a:ext cx="12191980" cy="6857990"/>
          </a:xfrm>
          <a:prstGeom prst="rect">
            <a:avLst/>
          </a:prstGeom>
        </p:spPr>
      </p:pic>
      <p:sp>
        <p:nvSpPr>
          <p:cNvPr id="7" name="Title 6">
            <a:extLst>
              <a:ext uri="{FF2B5EF4-FFF2-40B4-BE49-F238E27FC236}">
                <a16:creationId xmlns:a16="http://schemas.microsoft.com/office/drawing/2014/main" id="{41EDD68F-0FF7-B54D-AA2E-B389E70BA1B7}"/>
              </a:ext>
            </a:extLst>
          </p:cNvPr>
          <p:cNvSpPr>
            <a:spLocks noGrp="1"/>
          </p:cNvSpPr>
          <p:nvPr>
            <p:ph type="title"/>
          </p:nvPr>
        </p:nvSpPr>
        <p:spPr/>
        <p:txBody>
          <a:bodyPr/>
          <a:lstStyle/>
          <a:p>
            <a:r>
              <a:rPr lang="en-US" dirty="0"/>
              <a:t>INSIGHTS OF THE DATA</a:t>
            </a:r>
          </a:p>
        </p:txBody>
      </p:sp>
      <p:sp>
        <p:nvSpPr>
          <p:cNvPr id="3" name="Content Placeholder 2">
            <a:extLst>
              <a:ext uri="{FF2B5EF4-FFF2-40B4-BE49-F238E27FC236}">
                <a16:creationId xmlns:a16="http://schemas.microsoft.com/office/drawing/2014/main" id="{52C134CD-3442-F540-A21E-16CFA4F19290}"/>
              </a:ext>
            </a:extLst>
          </p:cNvPr>
          <p:cNvSpPr>
            <a:spLocks noGrp="1"/>
          </p:cNvSpPr>
          <p:nvPr>
            <p:ph sz="half" idx="1"/>
          </p:nvPr>
        </p:nvSpPr>
        <p:spPr/>
        <p:txBody>
          <a:bodyPr>
            <a:normAutofit/>
          </a:bodyPr>
          <a:lstStyle/>
          <a:p>
            <a:pPr>
              <a:buClr>
                <a:srgbClr val="50898C"/>
              </a:buClr>
            </a:pPr>
            <a:r>
              <a:rPr lang="en-US" dirty="0"/>
              <a:t>-2 =No consumption; </a:t>
            </a:r>
          </a:p>
          <a:p>
            <a:pPr>
              <a:buClr>
                <a:srgbClr val="50898C"/>
              </a:buClr>
            </a:pPr>
            <a:r>
              <a:rPr lang="en-US" dirty="0"/>
              <a:t>-1= Paid in full; </a:t>
            </a:r>
          </a:p>
          <a:p>
            <a:pPr>
              <a:buClr>
                <a:srgbClr val="50898C"/>
              </a:buClr>
            </a:pPr>
            <a:r>
              <a:rPr lang="en-US" dirty="0"/>
              <a:t>0 = The use of revolving credit;</a:t>
            </a:r>
          </a:p>
          <a:p>
            <a:pPr>
              <a:buClr>
                <a:srgbClr val="50898C"/>
              </a:buClr>
            </a:pPr>
            <a:r>
              <a:rPr lang="en-US" dirty="0"/>
              <a:t>1 = payment delay for one month;</a:t>
            </a:r>
          </a:p>
          <a:p>
            <a:pPr>
              <a:buClr>
                <a:srgbClr val="50898C"/>
              </a:buClr>
            </a:pPr>
            <a:r>
              <a:rPr lang="en-US" dirty="0"/>
              <a:t>2 = payment delay for two months;</a:t>
            </a:r>
          </a:p>
          <a:p>
            <a:pPr>
              <a:buClr>
                <a:srgbClr val="50898C"/>
              </a:buClr>
            </a:pPr>
            <a:r>
              <a:rPr lang="en-US" dirty="0"/>
              <a:t>8 = payment delay for eight months;</a:t>
            </a:r>
          </a:p>
        </p:txBody>
      </p:sp>
      <p:sp>
        <p:nvSpPr>
          <p:cNvPr id="8" name="Content Placeholder 7">
            <a:extLst>
              <a:ext uri="{FF2B5EF4-FFF2-40B4-BE49-F238E27FC236}">
                <a16:creationId xmlns:a16="http://schemas.microsoft.com/office/drawing/2014/main" id="{19010E5A-6F32-414A-8503-87BB1FCFD5B1}"/>
              </a:ext>
            </a:extLst>
          </p:cNvPr>
          <p:cNvSpPr>
            <a:spLocks noGrp="1"/>
          </p:cNvSpPr>
          <p:nvPr>
            <p:ph sz="half" idx="2"/>
          </p:nvPr>
        </p:nvSpPr>
        <p:spPr/>
        <p:txBody>
          <a:bodyPr/>
          <a:lstStyle/>
          <a:p>
            <a:endParaRPr lang="en-US" dirty="0"/>
          </a:p>
          <a:p>
            <a:endParaRPr lang="en-US" dirty="0"/>
          </a:p>
          <a:p>
            <a:endParaRPr lang="en-US" dirty="0"/>
          </a:p>
          <a:p>
            <a:r>
              <a:rPr lang="en-US" dirty="0"/>
              <a:t>Questions</a:t>
            </a:r>
          </a:p>
          <a:p>
            <a:pPr lvl="1"/>
            <a:r>
              <a:rPr lang="en-US" dirty="0"/>
              <a:t>Why if the payment was paid in full, we have Default data?</a:t>
            </a:r>
          </a:p>
          <a:p>
            <a:r>
              <a:rPr lang="en-US" dirty="0"/>
              <a:t>Insights</a:t>
            </a:r>
          </a:p>
          <a:p>
            <a:pPr lvl="1"/>
            <a:r>
              <a:rPr lang="en-US" dirty="0"/>
              <a:t>Payment delay for one month is higher in September</a:t>
            </a:r>
          </a:p>
          <a:p>
            <a:pPr lvl="1"/>
            <a:r>
              <a:rPr lang="en-US" dirty="0"/>
              <a:t>Payment delay for two months is higher in July</a:t>
            </a:r>
          </a:p>
          <a:p>
            <a:pPr lvl="1"/>
            <a:r>
              <a:rPr lang="en-US" dirty="0"/>
              <a:t>Payment delay for more than two months is in average less than 100</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92743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B4AD01-D78E-42A5-8450-EC4582923F05}"/>
              </a:ext>
            </a:extLst>
          </p:cNvPr>
          <p:cNvPicPr>
            <a:picLocks noChangeAspect="1"/>
          </p:cNvPicPr>
          <p:nvPr/>
        </p:nvPicPr>
        <p:blipFill rotWithShape="1">
          <a:blip r:embed="rId2">
            <a:alphaModFix amt="40000"/>
          </a:blip>
          <a:srcRect t="4819" b="20181"/>
          <a:stretch/>
        </p:blipFill>
        <p:spPr>
          <a:xfrm>
            <a:off x="20" y="10"/>
            <a:ext cx="12191980" cy="6857990"/>
          </a:xfrm>
          <a:prstGeom prst="rect">
            <a:avLst/>
          </a:prstGeom>
        </p:spPr>
      </p:pic>
      <p:sp>
        <p:nvSpPr>
          <p:cNvPr id="7" name="Title 6">
            <a:extLst>
              <a:ext uri="{FF2B5EF4-FFF2-40B4-BE49-F238E27FC236}">
                <a16:creationId xmlns:a16="http://schemas.microsoft.com/office/drawing/2014/main" id="{41EDD68F-0FF7-B54D-AA2E-B389E70BA1B7}"/>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dirty="0">
                <a:solidFill>
                  <a:schemeClr val="tx1"/>
                </a:solidFill>
              </a:rPr>
              <a:t>Questions</a:t>
            </a:r>
          </a:p>
        </p:txBody>
      </p:sp>
    </p:spTree>
    <p:extLst>
      <p:ext uri="{BB962C8B-B14F-4D97-AF65-F5344CB8AC3E}">
        <p14:creationId xmlns:p14="http://schemas.microsoft.com/office/powerpoint/2010/main" val="125631829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Contents</a:t>
            </a:r>
          </a:p>
        </p:txBody>
      </p:sp>
      <p:graphicFrame>
        <p:nvGraphicFramePr>
          <p:cNvPr id="13" name="Content Placeholder 2">
            <a:extLst>
              <a:ext uri="{FF2B5EF4-FFF2-40B4-BE49-F238E27FC236}">
                <a16:creationId xmlns:a16="http://schemas.microsoft.com/office/drawing/2014/main" id="{6F47DA97-58AA-4340-B04C-0CFA8ACE5C0E}"/>
              </a:ext>
            </a:extLst>
          </p:cNvPr>
          <p:cNvGraphicFramePr/>
          <p:nvPr>
            <p:extLst>
              <p:ext uri="{D42A27DB-BD31-4B8C-83A1-F6EECF244321}">
                <p14:modId xmlns:p14="http://schemas.microsoft.com/office/powerpoint/2010/main" val="2608622529"/>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8962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4487"/>
            <a:ext cx="11029616" cy="718870"/>
          </a:xfrm>
        </p:spPr>
        <p:txBody>
          <a:bodyPr>
            <a:normAutofit/>
          </a:bodyPr>
          <a:lstStyle/>
          <a:p>
            <a:pPr lvl="0"/>
            <a:r>
              <a:rPr lang="en-US">
                <a:solidFill>
                  <a:srgbClr val="FFFEFF"/>
                </a:solidFill>
              </a:rPr>
              <a:t>Goal</a:t>
            </a:r>
          </a:p>
        </p:txBody>
      </p:sp>
      <p:graphicFrame>
        <p:nvGraphicFramePr>
          <p:cNvPr id="13" name="Content Placeholder 2">
            <a:extLst>
              <a:ext uri="{FF2B5EF4-FFF2-40B4-BE49-F238E27FC236}">
                <a16:creationId xmlns:a16="http://schemas.microsoft.com/office/drawing/2014/main" id="{834699A6-1004-48D3-BE7C-DE93E7B74CB6}"/>
              </a:ext>
            </a:extLst>
          </p:cNvPr>
          <p:cNvGraphicFramePr>
            <a:graphicFrameLocks noGrp="1"/>
          </p:cNvGraphicFramePr>
          <p:nvPr>
            <p:ph idx="1"/>
            <p:extLst>
              <p:ext uri="{D42A27DB-BD31-4B8C-83A1-F6EECF244321}">
                <p14:modId xmlns:p14="http://schemas.microsoft.com/office/powerpoint/2010/main" val="1000221896"/>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6790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9" name="Rectangle 3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pPr algn="ctr"/>
            <a:r>
              <a:rPr lang="en-US" sz="3600">
                <a:solidFill>
                  <a:srgbClr val="FFFFFF"/>
                </a:solidFill>
              </a:rPr>
              <a:t>Data science process frameWORK</a:t>
            </a:r>
            <a:br>
              <a:rPr lang="en-US" sz="3600">
                <a:solidFill>
                  <a:srgbClr val="FFFFFF"/>
                </a:solidFill>
              </a:rPr>
            </a:br>
            <a:endParaRPr lang="en-US" sz="3600">
              <a:solidFill>
                <a:srgbClr val="FFFFFF"/>
              </a:solidFill>
            </a:endParaRPr>
          </a:p>
        </p:txBody>
      </p:sp>
      <p:sp>
        <p:nvSpPr>
          <p:cNvPr id="5" name="TextBox 4">
            <a:extLst>
              <a:ext uri="{FF2B5EF4-FFF2-40B4-BE49-F238E27FC236}">
                <a16:creationId xmlns:a16="http://schemas.microsoft.com/office/drawing/2014/main" id="{D244A99E-A1DD-564A-AD57-C1B8825D4DB0}"/>
              </a:ext>
            </a:extLst>
          </p:cNvPr>
          <p:cNvSpPr txBox="1"/>
          <p:nvPr/>
        </p:nvSpPr>
        <p:spPr>
          <a:xfrm>
            <a:off x="638621" y="4739780"/>
            <a:ext cx="3511233" cy="1147054"/>
          </a:xfrm>
          <a:prstGeom prst="rect">
            <a:avLst/>
          </a:prstGeom>
        </p:spPr>
        <p:txBody>
          <a:bodyPr vert="horz" lIns="91440" tIns="45720" rIns="91440" bIns="45720" rtlCol="0" anchor="b">
            <a:normAutofit/>
          </a:bodyPr>
          <a:lstStyle/>
          <a:p>
            <a:pPr>
              <a:spcBef>
                <a:spcPct val="20000"/>
              </a:spcBef>
              <a:spcAft>
                <a:spcPts val="600"/>
              </a:spcAft>
              <a:buClr>
                <a:schemeClr val="accent2"/>
              </a:buClr>
              <a:buSzPct val="92000"/>
            </a:pPr>
            <a:r>
              <a:rPr lang="en-US" sz="2000" i="1" cap="all">
                <a:solidFill>
                  <a:srgbClr val="C38F5C"/>
                </a:solidFill>
              </a:rPr>
              <a:t>Framework - Zumel and Mount</a:t>
            </a:r>
            <a:endParaRPr lang="en-US" sz="2000" cap="all">
              <a:solidFill>
                <a:srgbClr val="C38F5C"/>
              </a:solidFill>
            </a:endParaRPr>
          </a:p>
        </p:txBody>
      </p:sp>
      <p:sp>
        <p:nvSpPr>
          <p:cNvPr id="41" name="Rectangle 4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rgbClr val="C38F5C"/>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A5325D8-96C4-0F47-8AB6-1125A255561F}"/>
              </a:ext>
            </a:extLst>
          </p:cNvPr>
          <p:cNvPicPr>
            <a:picLocks noChangeAspect="1"/>
          </p:cNvPicPr>
          <p:nvPr/>
        </p:nvPicPr>
        <p:blipFill rotWithShape="1">
          <a:blip r:embed="rId3"/>
          <a:srcRect r="5714" b="2"/>
          <a:stretch/>
        </p:blipFill>
        <p:spPr>
          <a:xfrm>
            <a:off x="4654295" y="457200"/>
            <a:ext cx="7086151" cy="5899650"/>
          </a:xfrm>
          <a:prstGeom prst="rect">
            <a:avLst/>
          </a:prstGeom>
        </p:spPr>
      </p:pic>
    </p:spTree>
    <p:extLst>
      <p:ext uri="{BB962C8B-B14F-4D97-AF65-F5344CB8AC3E}">
        <p14:creationId xmlns:p14="http://schemas.microsoft.com/office/powerpoint/2010/main" val="2140381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FBE7ADA7-D199-447B-83C7-7FB0F7BFE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CF7BDE25-3D6C-4A65-AE1F-17B3C31DC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8444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3">
            <a:extLst>
              <a:ext uri="{FF2B5EF4-FFF2-40B4-BE49-F238E27FC236}">
                <a16:creationId xmlns:a16="http://schemas.microsoft.com/office/drawing/2014/main" id="{5CD6E934-390A-4282-9C06-550879EA8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8444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5">
            <a:extLst>
              <a:ext uri="{FF2B5EF4-FFF2-40B4-BE49-F238E27FC236}">
                <a16:creationId xmlns:a16="http://schemas.microsoft.com/office/drawing/2014/main" id="{5207C480-2ED1-4822-91D1-C253F6887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8088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7">
            <a:extLst>
              <a:ext uri="{FF2B5EF4-FFF2-40B4-BE49-F238E27FC236}">
                <a16:creationId xmlns:a16="http://schemas.microsoft.com/office/drawing/2014/main" id="{A62FAE06-6CFA-41A5-8807-43DD2423C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4757866"/>
            <a:ext cx="11309338" cy="16566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AF10D6-980D-244A-978A-0C31200ED4F3}"/>
              </a:ext>
            </a:extLst>
          </p:cNvPr>
          <p:cNvSpPr>
            <a:spLocks noGrp="1"/>
          </p:cNvSpPr>
          <p:nvPr>
            <p:ph type="title"/>
          </p:nvPr>
        </p:nvSpPr>
        <p:spPr>
          <a:xfrm>
            <a:off x="581192" y="4845617"/>
            <a:ext cx="11029616" cy="1013800"/>
          </a:xfrm>
        </p:spPr>
        <p:txBody>
          <a:bodyPr>
            <a:normAutofit/>
          </a:bodyPr>
          <a:lstStyle/>
          <a:p>
            <a:r>
              <a:rPr lang="en-US" i="1">
                <a:solidFill>
                  <a:srgbClr val="FFFEFF"/>
                </a:solidFill>
              </a:rPr>
              <a:t>Framework - Zumel and Mount</a:t>
            </a:r>
            <a:endParaRPr lang="en-US" dirty="0">
              <a:solidFill>
                <a:srgbClr val="FFFEFF"/>
              </a:solidFill>
            </a:endParaRPr>
          </a:p>
        </p:txBody>
      </p:sp>
      <p:graphicFrame>
        <p:nvGraphicFramePr>
          <p:cNvPr id="5" name="Content Placeholder 2">
            <a:extLst>
              <a:ext uri="{FF2B5EF4-FFF2-40B4-BE49-F238E27FC236}">
                <a16:creationId xmlns:a16="http://schemas.microsoft.com/office/drawing/2014/main" id="{415E9026-AE35-4069-B330-807093B79FC1}"/>
              </a:ext>
            </a:extLst>
          </p:cNvPr>
          <p:cNvGraphicFramePr>
            <a:graphicFrameLocks noGrp="1"/>
          </p:cNvGraphicFramePr>
          <p:nvPr>
            <p:ph idx="1"/>
            <p:extLst>
              <p:ext uri="{D42A27DB-BD31-4B8C-83A1-F6EECF244321}">
                <p14:modId xmlns:p14="http://schemas.microsoft.com/office/powerpoint/2010/main" val="2426029606"/>
              </p:ext>
            </p:extLst>
          </p:nvPr>
        </p:nvGraphicFramePr>
        <p:xfrm>
          <a:off x="581025" y="728488"/>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300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C469-BC42-464C-9A4D-B0DA17330488}"/>
              </a:ext>
            </a:extLst>
          </p:cNvPr>
          <p:cNvSpPr>
            <a:spLocks noGrp="1"/>
          </p:cNvSpPr>
          <p:nvPr>
            <p:ph type="title"/>
          </p:nvPr>
        </p:nvSpPr>
        <p:spPr>
          <a:xfrm>
            <a:off x="581192" y="702156"/>
            <a:ext cx="11029616" cy="1013800"/>
          </a:xfrm>
        </p:spPr>
        <p:txBody>
          <a:bodyPr>
            <a:normAutofit/>
          </a:bodyPr>
          <a:lstStyle/>
          <a:p>
            <a:r>
              <a:rPr lang="en-US">
                <a:solidFill>
                  <a:srgbClr val="FFFEFF"/>
                </a:solidFill>
              </a:rPr>
              <a:t>Framework - Zumel and Mount</a:t>
            </a:r>
          </a:p>
        </p:txBody>
      </p:sp>
      <p:graphicFrame>
        <p:nvGraphicFramePr>
          <p:cNvPr id="33" name="Diagram 3">
            <a:extLst>
              <a:ext uri="{FF2B5EF4-FFF2-40B4-BE49-F238E27FC236}">
                <a16:creationId xmlns:a16="http://schemas.microsoft.com/office/drawing/2014/main" id="{954C2700-B9FE-4ED5-8CB2-012DF8DCA8DF}"/>
              </a:ext>
            </a:extLst>
          </p:cNvPr>
          <p:cNvGraphicFramePr/>
          <p:nvPr>
            <p:extLst>
              <p:ext uri="{D42A27DB-BD31-4B8C-83A1-F6EECF244321}">
                <p14:modId xmlns:p14="http://schemas.microsoft.com/office/powerpoint/2010/main" val="924805277"/>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681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DC7779A-9005-4ACB-88D0-3FD9FAD1C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CB3D817-4A59-4D06-8F9E-68F77518C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normAutofit/>
          </a:bodyPr>
          <a:lstStyle/>
          <a:p>
            <a:pPr lvl="0"/>
            <a:r>
              <a:rPr lang="en-US" dirty="0">
                <a:solidFill>
                  <a:srgbClr val="FFFFFF"/>
                </a:solidFill>
              </a:rPr>
              <a:t>Descriptions and location of related data sources</a:t>
            </a:r>
          </a:p>
        </p:txBody>
      </p:sp>
      <p:sp>
        <p:nvSpPr>
          <p:cNvPr id="33" name="Rectangle 32">
            <a:extLst>
              <a:ext uri="{FF2B5EF4-FFF2-40B4-BE49-F238E27FC236}">
                <a16:creationId xmlns:a16="http://schemas.microsoft.com/office/drawing/2014/main" id="{F3311EAF-9FD3-4276-9BBC-72C8CB2EB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A9A5279D-D5E5-4B0D-B328-83E84454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50C38188-DAEF-490F-8CEF-C940936BE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Diagram 3">
            <a:extLst>
              <a:ext uri="{FF2B5EF4-FFF2-40B4-BE49-F238E27FC236}">
                <a16:creationId xmlns:a16="http://schemas.microsoft.com/office/drawing/2014/main" id="{9E5E9E85-9DF4-6D4B-9657-FB27DDA45924}"/>
              </a:ext>
            </a:extLst>
          </p:cNvPr>
          <p:cNvGraphicFramePr/>
          <p:nvPr>
            <p:extLst>
              <p:ext uri="{D42A27DB-BD31-4B8C-83A1-F6EECF244321}">
                <p14:modId xmlns:p14="http://schemas.microsoft.com/office/powerpoint/2010/main" val="530960857"/>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878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1691-974B-0446-A5C4-0BF2B859A2B6}"/>
              </a:ext>
            </a:extLst>
          </p:cNvPr>
          <p:cNvSpPr>
            <a:spLocks noGrp="1"/>
          </p:cNvSpPr>
          <p:nvPr>
            <p:ph type="title"/>
          </p:nvPr>
        </p:nvSpPr>
        <p:spPr/>
        <p:txBody>
          <a:bodyPr/>
          <a:lstStyle/>
          <a:p>
            <a:r>
              <a:rPr lang="en-US" dirty="0"/>
              <a:t>Is the data quality good enough? </a:t>
            </a:r>
          </a:p>
        </p:txBody>
      </p:sp>
      <p:sp>
        <p:nvSpPr>
          <p:cNvPr id="3" name="Content Placeholder 2">
            <a:extLst>
              <a:ext uri="{FF2B5EF4-FFF2-40B4-BE49-F238E27FC236}">
                <a16:creationId xmlns:a16="http://schemas.microsoft.com/office/drawing/2014/main" id="{9D9DE9F1-1FC6-A24C-BC5A-2EAAAB4F7538}"/>
              </a:ext>
            </a:extLst>
          </p:cNvPr>
          <p:cNvSpPr>
            <a:spLocks noGrp="1"/>
          </p:cNvSpPr>
          <p:nvPr>
            <p:ph idx="1"/>
          </p:nvPr>
        </p:nvSpPr>
        <p:spPr>
          <a:xfrm>
            <a:off x="581191" y="5695795"/>
            <a:ext cx="11029615" cy="640081"/>
          </a:xfrm>
        </p:spPr>
        <p:txBody>
          <a:bodyPr/>
          <a:lstStyle/>
          <a:p>
            <a:r>
              <a:rPr lang="en-US" dirty="0"/>
              <a:t>Some additional factors that will help us determine if a loan should be granted</a:t>
            </a:r>
          </a:p>
        </p:txBody>
      </p:sp>
      <p:graphicFrame>
        <p:nvGraphicFramePr>
          <p:cNvPr id="4" name="Content Placeholder 2">
            <a:extLst>
              <a:ext uri="{FF2B5EF4-FFF2-40B4-BE49-F238E27FC236}">
                <a16:creationId xmlns:a16="http://schemas.microsoft.com/office/drawing/2014/main" id="{551845EA-B60B-604D-9B41-C19053B65892}"/>
              </a:ext>
            </a:extLst>
          </p:cNvPr>
          <p:cNvGraphicFramePr>
            <a:graphicFrameLocks/>
          </p:cNvGraphicFramePr>
          <p:nvPr>
            <p:extLst>
              <p:ext uri="{D42A27DB-BD31-4B8C-83A1-F6EECF244321}">
                <p14:modId xmlns:p14="http://schemas.microsoft.com/office/powerpoint/2010/main" val="147737544"/>
              </p:ext>
            </p:extLst>
          </p:nvPr>
        </p:nvGraphicFramePr>
        <p:xfrm>
          <a:off x="457199" y="1933901"/>
          <a:ext cx="11153607" cy="3761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5861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pPr lvl="0"/>
            <a:r>
              <a:rPr lang="en-US">
                <a:solidFill>
                  <a:srgbClr val="FFFEFF"/>
                </a:solidFill>
              </a:rPr>
              <a:t>Manage the data for the project</a:t>
            </a:r>
          </a:p>
        </p:txBody>
      </p:sp>
      <p:graphicFrame>
        <p:nvGraphicFramePr>
          <p:cNvPr id="13" name="Content Placeholder 2">
            <a:extLst>
              <a:ext uri="{FF2B5EF4-FFF2-40B4-BE49-F238E27FC236}">
                <a16:creationId xmlns:a16="http://schemas.microsoft.com/office/drawing/2014/main" id="{8317B827-1255-48B1-8DFC-EA64F71A7401}"/>
              </a:ext>
            </a:extLst>
          </p:cNvPr>
          <p:cNvGraphicFramePr>
            <a:graphicFrameLocks noGrp="1"/>
          </p:cNvGraphicFramePr>
          <p:nvPr>
            <p:ph idx="1"/>
            <p:extLst>
              <p:ext uri="{D42A27DB-BD31-4B8C-83A1-F6EECF244321}">
                <p14:modId xmlns:p14="http://schemas.microsoft.com/office/powerpoint/2010/main" val="327663598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694122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1001</Words>
  <Application>Microsoft Macintosh PowerPoint</Application>
  <PresentationFormat>Widescreen</PresentationFormat>
  <Paragraphs>159</Paragraphs>
  <Slides>19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 MT</vt:lpstr>
      <vt:lpstr>Wingdings 2</vt:lpstr>
      <vt:lpstr>Dividend</vt:lpstr>
      <vt:lpstr>Data-flow Analysis</vt:lpstr>
      <vt:lpstr>Contents</vt:lpstr>
      <vt:lpstr>Goal</vt:lpstr>
      <vt:lpstr>Data science process frameWORK </vt:lpstr>
      <vt:lpstr>Framework - Zumel and Mount</vt:lpstr>
      <vt:lpstr>Framework - Zumel and Mount</vt:lpstr>
      <vt:lpstr>Descriptions and location of related data sources</vt:lpstr>
      <vt:lpstr>Is the data quality good enough? </vt:lpstr>
      <vt:lpstr>Manage the data for the project</vt:lpstr>
      <vt:lpstr>Known issues with the data</vt:lpstr>
      <vt:lpstr>data science Flowchart visualizing the detailed process</vt:lpstr>
      <vt:lpstr>PowerPoint Presentation</vt:lpstr>
      <vt:lpstr>Initial insights of the data</vt:lpstr>
      <vt:lpstr>Correlation</vt:lpstr>
      <vt:lpstr>INSIGHTS OF THE DATA</vt:lpstr>
      <vt:lpstr>INSIGHTS OF THE DATA</vt:lpstr>
      <vt:lpstr>PowerPoint Presentation</vt:lpstr>
      <vt:lpstr>INSIGHTS OF THE DATA</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Data-flow Analysis</dc:title>
  <dc:creator>Lucia Oviedo</dc:creator>
  <cp:lastModifiedBy>Lucia Oviedo</cp:lastModifiedBy>
  <cp:revision>1</cp:revision>
  <dcterms:created xsi:type="dcterms:W3CDTF">2020-07-01T05:52:12Z</dcterms:created>
  <dcterms:modified xsi:type="dcterms:W3CDTF">2020-07-01T05:52:13Z</dcterms:modified>
</cp:coreProperties>
</file>